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9" r:id="rId10"/>
    <p:sldMasterId id="2147483771" r:id="rId11"/>
    <p:sldMasterId id="2147483783" r:id="rId12"/>
    <p:sldMasterId id="2147483796" r:id="rId13"/>
    <p:sldMasterId id="2147483808" r:id="rId14"/>
  </p:sldMasterIdLst>
  <p:sldIdLst>
    <p:sldId id="309" r:id="rId15"/>
    <p:sldId id="259" r:id="rId16"/>
    <p:sldId id="299" r:id="rId17"/>
    <p:sldId id="261" r:id="rId18"/>
    <p:sldId id="262" r:id="rId19"/>
    <p:sldId id="263" r:id="rId20"/>
    <p:sldId id="264" r:id="rId21"/>
    <p:sldId id="256" r:id="rId22"/>
    <p:sldId id="265" r:id="rId23"/>
    <p:sldId id="269" r:id="rId24"/>
    <p:sldId id="266" r:id="rId25"/>
    <p:sldId id="267" r:id="rId26"/>
    <p:sldId id="268" r:id="rId27"/>
    <p:sldId id="270" r:id="rId28"/>
    <p:sldId id="271" r:id="rId29"/>
    <p:sldId id="301" r:id="rId30"/>
    <p:sldId id="303" r:id="rId31"/>
    <p:sldId id="305" r:id="rId32"/>
    <p:sldId id="272" r:id="rId33"/>
    <p:sldId id="278" r:id="rId34"/>
    <p:sldId id="277" r:id="rId35"/>
    <p:sldId id="275" r:id="rId36"/>
    <p:sldId id="276" r:id="rId37"/>
    <p:sldId id="307" r:id="rId38"/>
    <p:sldId id="280" r:id="rId39"/>
    <p:sldId id="281" r:id="rId40"/>
    <p:sldId id="279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6404" autoAdjust="0"/>
    <p:restoredTop sz="94660"/>
  </p:normalViewPr>
  <p:slideViewPr>
    <p:cSldViewPr>
      <p:cViewPr varScale="1">
        <p:scale>
          <a:sx n="41" d="100"/>
          <a:sy n="41" d="100"/>
        </p:scale>
        <p:origin x="-8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C7A5-4DBC-4CCB-AA97-361E465AED1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384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15E4-EA31-4C56-821D-4BE097B7FE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017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6C3B-DA19-491A-8923-C507AA563534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0B65-4007-49D1-BD8C-073E53179C4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35823"/>
      </p:ext>
    </p:extLst>
  </p:cSld>
  <p:clrMapOvr>
    <a:masterClrMapping/>
  </p:clrMapOvr>
  <p:transition>
    <p:split orient="vert" dir="in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67D2-B8EF-4ACF-B03A-3DEDA2E9D88E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DE8B-2B4E-4E3F-B07A-B7ED9C1B287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67172"/>
      </p:ext>
    </p:extLst>
  </p:cSld>
  <p:clrMapOvr>
    <a:masterClrMapping/>
  </p:clrMapOvr>
  <p:transition>
    <p:split orient="vert" dir="in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875FD-26DA-408D-8A6B-802A4E62BF9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6715-844F-40C3-9E8D-3242FCFDC0C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87067"/>
      </p:ext>
    </p:extLst>
  </p:cSld>
  <p:clrMapOvr>
    <a:masterClrMapping/>
  </p:clrMapOvr>
  <p:transition>
    <p:split orient="vert" dir="in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A898-7AC5-448D-82C7-09372C5CB582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7DB8-C327-42A0-8C14-53D5B79E980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24373"/>
      </p:ext>
    </p:extLst>
  </p:cSld>
  <p:clrMapOvr>
    <a:masterClrMapping/>
  </p:clrMapOvr>
  <p:transition>
    <p:split orient="vert" dir="in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CEDD-ECA8-4DBE-9598-CD74621E0791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C062F-3C10-4D32-92B1-E73267DB8BE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81178"/>
      </p:ext>
    </p:extLst>
  </p:cSld>
  <p:clrMapOvr>
    <a:masterClrMapping/>
  </p:clrMapOvr>
  <p:transition>
    <p:split orient="vert" dir="in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E910-D015-4AEB-97FD-1AA76DBAD89C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3931-F09E-46CA-9408-DB4DC1DE6D5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57348"/>
      </p:ext>
    </p:extLst>
  </p:cSld>
  <p:clrMapOvr>
    <a:masterClrMapping/>
  </p:clrMapOvr>
  <p:transition>
    <p:split orient="vert" dir="in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EAE9-1F3B-45FA-9C06-56FE6C392AA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8F9C-F81F-4101-837B-12682CE2989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41582"/>
      </p:ext>
    </p:extLst>
  </p:cSld>
  <p:clrMapOvr>
    <a:masterClrMapping/>
  </p:clrMapOvr>
  <p:transition>
    <p:split orient="vert" dir="in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4F54-90D9-4FE6-BCE0-DF60813AC13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0A24-5257-47AD-BC7D-ACAB1E2A51C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4151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C126-AD6D-421C-87FF-DA5CB3359A68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CA1B-F0AA-4EB1-B579-B7F934A1B7E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03349"/>
      </p:ext>
    </p:extLst>
  </p:cSld>
  <p:clrMapOvr>
    <a:masterClrMapping/>
  </p:clrMapOvr>
  <p:transition>
    <p:split orient="vert" dir="in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9ABD-5D11-4296-8B77-9528CFF8754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13FB9-A744-4F5E-991A-137986F4479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26974"/>
      </p:ext>
    </p:extLst>
  </p:cSld>
  <p:clrMapOvr>
    <a:masterClrMapping/>
  </p:clrMapOvr>
  <p:transition>
    <p:split orient="vert" dir="in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1E95-CBC2-44A8-81E6-2504E902EABA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773F-5611-4655-9FF1-5DD26AF16EF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70987"/>
      </p:ext>
    </p:extLst>
  </p:cSld>
  <p:clrMapOvr>
    <a:masterClrMapping/>
  </p:clrMapOvr>
  <p:transition>
    <p:split orient="vert" dir="in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6C3B-DA19-491A-8923-C507AA563534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0B65-4007-49D1-BD8C-073E53179C4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13232"/>
      </p:ext>
    </p:extLst>
  </p:cSld>
  <p:clrMapOvr>
    <a:masterClrMapping/>
  </p:clrMapOvr>
  <p:transition>
    <p:split orient="vert" dir="in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67D2-B8EF-4ACF-B03A-3DEDA2E9D88E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DE8B-2B4E-4E3F-B07A-B7ED9C1B287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39565"/>
      </p:ext>
    </p:extLst>
  </p:cSld>
  <p:clrMapOvr>
    <a:masterClrMapping/>
  </p:clrMapOvr>
  <p:transition>
    <p:split orient="vert" dir="in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875FD-26DA-408D-8A6B-802A4E62BF9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6715-844F-40C3-9E8D-3242FCFDC0C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06289"/>
      </p:ext>
    </p:extLst>
  </p:cSld>
  <p:clrMapOvr>
    <a:masterClrMapping/>
  </p:clrMapOvr>
  <p:transition>
    <p:split orient="vert" dir="in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A898-7AC5-448D-82C7-09372C5CB582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7DB8-C327-42A0-8C14-53D5B79E980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58527"/>
      </p:ext>
    </p:extLst>
  </p:cSld>
  <p:clrMapOvr>
    <a:masterClrMapping/>
  </p:clrMapOvr>
  <p:transition>
    <p:split orient="vert" dir="in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CEDD-ECA8-4DBE-9598-CD74621E0791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C062F-3C10-4D32-92B1-E73267DB8BE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51318"/>
      </p:ext>
    </p:extLst>
  </p:cSld>
  <p:clrMapOvr>
    <a:masterClrMapping/>
  </p:clrMapOvr>
  <p:transition>
    <p:split orient="vert" dir="in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E910-D015-4AEB-97FD-1AA76DBAD89C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3931-F09E-46CA-9408-DB4DC1DE6D5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55927"/>
      </p:ext>
    </p:extLst>
  </p:cSld>
  <p:clrMapOvr>
    <a:masterClrMapping/>
  </p:clrMapOvr>
  <p:transition>
    <p:split orient="vert" dir="in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EAE9-1F3B-45FA-9C06-56FE6C392AA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8F9C-F81F-4101-837B-12682CE2989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31690"/>
      </p:ext>
    </p:extLst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6C3B-DA19-491A-8923-C507AA563534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0B65-4007-49D1-BD8C-073E53179C4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67343"/>
      </p:ext>
    </p:extLst>
  </p:cSld>
  <p:clrMapOvr>
    <a:masterClrMapping/>
  </p:clrMapOvr>
  <p:transition>
    <p:split orient="vert" dir="in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4F54-90D9-4FE6-BCE0-DF60813AC13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0A24-5257-47AD-BC7D-ACAB1E2A51C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51283"/>
      </p:ext>
    </p:extLst>
  </p:cSld>
  <p:clrMapOvr>
    <a:masterClrMapping/>
  </p:clrMapOvr>
  <p:transition>
    <p:split orient="vert" dir="in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C126-AD6D-421C-87FF-DA5CB3359A68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CA1B-F0AA-4EB1-B579-B7F934A1B7E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22635"/>
      </p:ext>
    </p:extLst>
  </p:cSld>
  <p:clrMapOvr>
    <a:masterClrMapping/>
  </p:clrMapOvr>
  <p:transition>
    <p:split orient="vert" dir="in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9ABD-5D11-4296-8B77-9528CFF8754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13FB9-A744-4F5E-991A-137986F4479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06035"/>
      </p:ext>
    </p:extLst>
  </p:cSld>
  <p:clrMapOvr>
    <a:masterClrMapping/>
  </p:clrMapOvr>
  <p:transition>
    <p:split orient="vert" dir="in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1E95-CBC2-44A8-81E6-2504E902EABA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773F-5611-4655-9FF1-5DD26AF16EF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32806"/>
      </p:ext>
    </p:extLst>
  </p:cSld>
  <p:clrMapOvr>
    <a:masterClrMapping/>
  </p:clrMapOvr>
  <p:transition>
    <p:split orient="vert" dir="in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6268-F02A-426B-8B72-9E651DA24B2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924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7BD9E-BDCC-4415-A7C9-AD3C81DD200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719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4CDA3-AC9E-4B41-8BFB-D5F15F1CB98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351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83E6C-B418-430A-9886-D734BACD98F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046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16B18-B587-429D-845D-0E02C52D85B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020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B72A-18ED-4192-8A0F-998E09DD08B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58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67D2-B8EF-4ACF-B03A-3DEDA2E9D88E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DE8B-2B4E-4E3F-B07A-B7ED9C1B287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74242"/>
      </p:ext>
    </p:extLst>
  </p:cSld>
  <p:clrMapOvr>
    <a:masterClrMapping/>
  </p:clrMapOvr>
  <p:transition>
    <p:split orient="vert" dir="in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BC2A-7DC0-4664-8A5F-A16A7A35980E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203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E5D8-DFC2-4034-92F3-8BA2FA800BB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909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DAEEF-C4A1-4A2F-8B27-A92D427429F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400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44664-0DBA-4C69-93E0-0BD44E32E28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259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C7A5-4DBC-4CCB-AA97-361E465AED1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227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15E4-EA31-4C56-821D-4BE097B7FE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876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6C3B-DA19-491A-8923-C507AA563534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0B65-4007-49D1-BD8C-073E53179C4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0201"/>
      </p:ext>
    </p:extLst>
  </p:cSld>
  <p:clrMapOvr>
    <a:masterClrMapping/>
  </p:clrMapOvr>
  <p:transition>
    <p:split orient="vert" dir="in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67D2-B8EF-4ACF-B03A-3DEDA2E9D88E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DE8B-2B4E-4E3F-B07A-B7ED9C1B287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28107"/>
      </p:ext>
    </p:extLst>
  </p:cSld>
  <p:clrMapOvr>
    <a:masterClrMapping/>
  </p:clrMapOvr>
  <p:transition>
    <p:split orient="vert" dir="in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875FD-26DA-408D-8A6B-802A4E62BF9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6715-844F-40C3-9E8D-3242FCFDC0C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96278"/>
      </p:ext>
    </p:extLst>
  </p:cSld>
  <p:clrMapOvr>
    <a:masterClrMapping/>
  </p:clrMapOvr>
  <p:transition>
    <p:split orient="vert" dir="in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A898-7AC5-448D-82C7-09372C5CB582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7DB8-C327-42A0-8C14-53D5B79E980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97486"/>
      </p:ext>
    </p:extLst>
  </p:cSld>
  <p:clrMapOvr>
    <a:masterClrMapping/>
  </p:clrMapOvr>
  <p:transition>
    <p:split orient="vert"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875FD-26DA-408D-8A6B-802A4E62BF9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6715-844F-40C3-9E8D-3242FCFDC0C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6812"/>
      </p:ext>
    </p:extLst>
  </p:cSld>
  <p:clrMapOvr>
    <a:masterClrMapping/>
  </p:clrMapOvr>
  <p:transition>
    <p:split orient="vert" dir="in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CEDD-ECA8-4DBE-9598-CD74621E0791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C062F-3C10-4D32-92B1-E73267DB8BE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12865"/>
      </p:ext>
    </p:extLst>
  </p:cSld>
  <p:clrMapOvr>
    <a:masterClrMapping/>
  </p:clrMapOvr>
  <p:transition>
    <p:split orient="vert" dir="in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E910-D015-4AEB-97FD-1AA76DBAD89C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3931-F09E-46CA-9408-DB4DC1DE6D5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82813"/>
      </p:ext>
    </p:extLst>
  </p:cSld>
  <p:clrMapOvr>
    <a:masterClrMapping/>
  </p:clrMapOvr>
  <p:transition>
    <p:split orient="vert" dir="in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EAE9-1F3B-45FA-9C06-56FE6C392AA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8F9C-F81F-4101-837B-12682CE2989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91460"/>
      </p:ext>
    </p:extLst>
  </p:cSld>
  <p:clrMapOvr>
    <a:masterClrMapping/>
  </p:clrMapOvr>
  <p:transition>
    <p:split orient="vert" dir="in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4F54-90D9-4FE6-BCE0-DF60813AC13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0A24-5257-47AD-BC7D-ACAB1E2A51C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8565"/>
      </p:ext>
    </p:extLst>
  </p:cSld>
  <p:clrMapOvr>
    <a:masterClrMapping/>
  </p:clrMapOvr>
  <p:transition>
    <p:split orient="vert" dir="in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C126-AD6D-421C-87FF-DA5CB3359A68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CA1B-F0AA-4EB1-B579-B7F934A1B7E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0771"/>
      </p:ext>
    </p:extLst>
  </p:cSld>
  <p:clrMapOvr>
    <a:masterClrMapping/>
  </p:clrMapOvr>
  <p:transition>
    <p:split orient="vert" dir="in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9ABD-5D11-4296-8B77-9528CFF8754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13FB9-A744-4F5E-991A-137986F4479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80211"/>
      </p:ext>
    </p:extLst>
  </p:cSld>
  <p:clrMapOvr>
    <a:masterClrMapping/>
  </p:clrMapOvr>
  <p:transition>
    <p:split orient="vert" dir="in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1E95-CBC2-44A8-81E6-2504E902EABA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773F-5611-4655-9FF1-5DD26AF16EF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02321"/>
      </p:ext>
    </p:extLst>
  </p:cSld>
  <p:clrMapOvr>
    <a:masterClrMapping/>
  </p:clrMapOvr>
  <p:transition>
    <p:split orient="vert" dir="in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9A6B0-61EB-4372-848D-BE5B73A0472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598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887C-C0A9-4EFC-894B-ED876E0EA7E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866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375C5-FB38-4F33-921D-8DAC4196693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21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A898-7AC5-448D-82C7-09372C5CB582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7DB8-C327-42A0-8C14-53D5B79E980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40737"/>
      </p:ext>
    </p:extLst>
  </p:cSld>
  <p:clrMapOvr>
    <a:masterClrMapping/>
  </p:clrMapOvr>
  <p:transition>
    <p:split orient="vert" dir="in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0F744-C600-4886-A712-6EB141B8FC1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580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517B8-0AA1-4668-95A2-F5428DD96C9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52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BFB2B-FEBE-4529-A2C3-AB18B4D0D2E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9219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7D49E-260D-4CD1-8051-2BF71862643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532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D0B70-DDB4-4BCE-B64A-FA85540D38F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744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42F50-A780-4FA1-8EF3-7E8E5BA8FCAE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493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BFA8A-62F8-4CD8-9318-00EE093583D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172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AE7E8-4D12-4090-8764-86FCDE97F45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516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DCB6C-ED8D-44AF-BE1A-D4EF553E6EC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15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CEDD-ECA8-4DBE-9598-CD74621E0791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C062F-3C10-4D32-92B1-E73267DB8BE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15716"/>
      </p:ext>
    </p:extLst>
  </p:cSld>
  <p:clrMapOvr>
    <a:masterClrMapping/>
  </p:clrMapOvr>
  <p:transition>
    <p:split orient="vert"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E910-D015-4AEB-97FD-1AA76DBAD89C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3931-F09E-46CA-9408-DB4DC1DE6D5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60400"/>
      </p:ext>
    </p:extLst>
  </p:cSld>
  <p:clrMapOvr>
    <a:masterClrMapping/>
  </p:clrMapOvr>
  <p:transition>
    <p:split orient="vert"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EAE9-1F3B-45FA-9C06-56FE6C392AA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8F9C-F81F-4101-837B-12682CE2989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86078"/>
      </p:ext>
    </p:extLst>
  </p:cSld>
  <p:clrMapOvr>
    <a:masterClrMapping/>
  </p:clrMapOvr>
  <p:transition>
    <p:split orient="vert"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4F54-90D9-4FE6-BCE0-DF60813AC13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0A24-5257-47AD-BC7D-ACAB1E2A51C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76752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C126-AD6D-421C-87FF-DA5CB3359A68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CA1B-F0AA-4EB1-B579-B7F934A1B7E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36835"/>
      </p:ext>
    </p:extLst>
  </p:cSld>
  <p:clrMapOvr>
    <a:masterClrMapping/>
  </p:clrMapOvr>
  <p:transition>
    <p:split orient="vert"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9ABD-5D11-4296-8B77-9528CFF8754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13FB9-A744-4F5E-991A-137986F4479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33597"/>
      </p:ext>
    </p:extLst>
  </p:cSld>
  <p:clrMapOvr>
    <a:masterClrMapping/>
  </p:clrMapOvr>
  <p:transition>
    <p:split orient="vert"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1E95-CBC2-44A8-81E6-2504E902EABA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773F-5611-4655-9FF1-5DD26AF16EF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72965"/>
      </p:ext>
    </p:extLst>
  </p:cSld>
  <p:clrMapOvr>
    <a:masterClrMapping/>
  </p:clrMapOvr>
  <p:transition>
    <p:split orient="vert"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6C3B-DA19-491A-8923-C507AA563534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0B65-4007-49D1-BD8C-073E53179C4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88716"/>
      </p:ext>
    </p:extLst>
  </p:cSld>
  <p:clrMapOvr>
    <a:masterClrMapping/>
  </p:clrMapOvr>
  <p:transition>
    <p:split orient="vert"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67D2-B8EF-4ACF-B03A-3DEDA2E9D88E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DE8B-2B4E-4E3F-B07A-B7ED9C1B287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53884"/>
      </p:ext>
    </p:extLst>
  </p:cSld>
  <p:clrMapOvr>
    <a:masterClrMapping/>
  </p:clrMapOvr>
  <p:transition>
    <p:split orient="vert"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875FD-26DA-408D-8A6B-802A4E62BF9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6715-844F-40C3-9E8D-3242FCFDC0C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16168"/>
      </p:ext>
    </p:extLst>
  </p:cSld>
  <p:clrMapOvr>
    <a:masterClrMapping/>
  </p:clrMapOvr>
  <p:transition>
    <p:split orient="vert"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A898-7AC5-448D-82C7-09372C5CB582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7DB8-C327-42A0-8C14-53D5B79E980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27009"/>
      </p:ext>
    </p:extLst>
  </p:cSld>
  <p:clrMapOvr>
    <a:masterClrMapping/>
  </p:clrMapOvr>
  <p:transition>
    <p:split orient="vert"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CEDD-ECA8-4DBE-9598-CD74621E0791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C062F-3C10-4D32-92B1-E73267DB8BE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58346"/>
      </p:ext>
    </p:extLst>
  </p:cSld>
  <p:clrMapOvr>
    <a:masterClrMapping/>
  </p:clrMapOvr>
  <p:transition>
    <p:split orient="vert"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E910-D015-4AEB-97FD-1AA76DBAD89C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3931-F09E-46CA-9408-DB4DC1DE6D5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79230"/>
      </p:ext>
    </p:extLst>
  </p:cSld>
  <p:clrMapOvr>
    <a:masterClrMapping/>
  </p:clrMapOvr>
  <p:transition>
    <p:split orient="vert"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EAE9-1F3B-45FA-9C06-56FE6C392AA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8F9C-F81F-4101-837B-12682CE2989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92869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4F54-90D9-4FE6-BCE0-DF60813AC13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0A24-5257-47AD-BC7D-ACAB1E2A51C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58782"/>
      </p:ext>
    </p:extLst>
  </p:cSld>
  <p:clrMapOvr>
    <a:masterClrMapping/>
  </p:clrMapOvr>
  <p:transition>
    <p:split orient="vert"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C126-AD6D-421C-87FF-DA5CB3359A68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CA1B-F0AA-4EB1-B579-B7F934A1B7E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81999"/>
      </p:ext>
    </p:extLst>
  </p:cSld>
  <p:clrMapOvr>
    <a:masterClrMapping/>
  </p:clrMapOvr>
  <p:transition>
    <p:split orient="vert"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9ABD-5D11-4296-8B77-9528CFF8754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13FB9-A744-4F5E-991A-137986F4479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06742"/>
      </p:ext>
    </p:extLst>
  </p:cSld>
  <p:clrMapOvr>
    <a:masterClrMapping/>
  </p:clrMapOvr>
  <p:transition>
    <p:split orient="vert"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1E95-CBC2-44A8-81E6-2504E902EABA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773F-5611-4655-9FF1-5DD26AF16EF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73005"/>
      </p:ext>
    </p:extLst>
  </p:cSld>
  <p:clrMapOvr>
    <a:masterClrMapping/>
  </p:clrMapOvr>
  <p:transition>
    <p:split orient="vert"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6268-F02A-426B-8B72-9E651DA24B2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4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7BD9E-BDCC-4415-A7C9-AD3C81DD200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8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4CDA3-AC9E-4B41-8BFB-D5F15F1CB98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78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83E6C-B418-430A-9886-D734BACD98F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39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16B18-B587-429D-845D-0E02C52D85B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31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B72A-18ED-4192-8A0F-998E09DD08B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7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BC2A-7DC0-4664-8A5F-A16A7A35980E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39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E5D8-DFC2-4034-92F3-8BA2FA800BB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56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DAEEF-C4A1-4A2F-8B27-A92D427429F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47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44664-0DBA-4C69-93E0-0BD44E32E28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66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C7A5-4DBC-4CCB-AA97-361E465AED1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32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15E4-EA31-4C56-821D-4BE097B7FE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38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6C3B-DA19-491A-8923-C507AA563534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0B65-4007-49D1-BD8C-073E53179C4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2588"/>
      </p:ext>
    </p:extLst>
  </p:cSld>
  <p:clrMapOvr>
    <a:masterClrMapping/>
  </p:clrMapOvr>
  <p:transition>
    <p:split orient="vert" dir="in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67D2-B8EF-4ACF-B03A-3DEDA2E9D88E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DE8B-2B4E-4E3F-B07A-B7ED9C1B287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11854"/>
      </p:ext>
    </p:extLst>
  </p:cSld>
  <p:clrMapOvr>
    <a:masterClrMapping/>
  </p:clrMapOvr>
  <p:transition>
    <p:split orient="vert" dir="in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875FD-26DA-408D-8A6B-802A4E62BF9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6715-844F-40C3-9E8D-3242FCFDC0C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42252"/>
      </p:ext>
    </p:extLst>
  </p:cSld>
  <p:clrMapOvr>
    <a:masterClrMapping/>
  </p:clrMapOvr>
  <p:transition>
    <p:split orient="vert" dir="in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A898-7AC5-448D-82C7-09372C5CB582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7DB8-C327-42A0-8C14-53D5B79E980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87449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17/10/2016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CEDD-ECA8-4DBE-9598-CD74621E0791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C062F-3C10-4D32-92B1-E73267DB8BE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540"/>
      </p:ext>
    </p:extLst>
  </p:cSld>
  <p:clrMapOvr>
    <a:masterClrMapping/>
  </p:clrMapOvr>
  <p:transition>
    <p:split orient="vert" dir="in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E910-D015-4AEB-97FD-1AA76DBAD89C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3931-F09E-46CA-9408-DB4DC1DE6D5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51965"/>
      </p:ext>
    </p:extLst>
  </p:cSld>
  <p:clrMapOvr>
    <a:masterClrMapping/>
  </p:clrMapOvr>
  <p:transition>
    <p:split orient="vert"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EAE9-1F3B-45FA-9C06-56FE6C392AA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8F9C-F81F-4101-837B-12682CE2989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08381"/>
      </p:ext>
    </p:extLst>
  </p:cSld>
  <p:clrMapOvr>
    <a:masterClrMapping/>
  </p:clrMapOvr>
  <p:transition>
    <p:split orient="vert" dir="in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4F54-90D9-4FE6-BCE0-DF60813AC13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0A24-5257-47AD-BC7D-ACAB1E2A51C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05467"/>
      </p:ext>
    </p:extLst>
  </p:cSld>
  <p:clrMapOvr>
    <a:masterClrMapping/>
  </p:clrMapOvr>
  <p:transition>
    <p:split orient="vert" dir="in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C126-AD6D-421C-87FF-DA5CB3359A68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CA1B-F0AA-4EB1-B579-B7F934A1B7E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51612"/>
      </p:ext>
    </p:extLst>
  </p:cSld>
  <p:clrMapOvr>
    <a:masterClrMapping/>
  </p:clrMapOvr>
  <p:transition>
    <p:split orient="vert"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9ABD-5D11-4296-8B77-9528CFF8754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13FB9-A744-4F5E-991A-137986F4479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26094"/>
      </p:ext>
    </p:extLst>
  </p:cSld>
  <p:clrMapOvr>
    <a:masterClrMapping/>
  </p:clrMapOvr>
  <p:transition>
    <p:split orient="vert"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1E95-CBC2-44A8-81E6-2504E902EABA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773F-5611-4655-9FF1-5DD26AF16EF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96986"/>
      </p:ext>
    </p:extLst>
  </p:cSld>
  <p:clrMapOvr>
    <a:masterClrMapping/>
  </p:clrMapOvr>
  <p:transition>
    <p:split orient="vert"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6C3B-DA19-491A-8923-C507AA563534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0B65-4007-49D1-BD8C-073E53179C4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03258"/>
      </p:ext>
    </p:extLst>
  </p:cSld>
  <p:clrMapOvr>
    <a:masterClrMapping/>
  </p:clrMapOvr>
  <p:transition>
    <p:split orient="vert"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67D2-B8EF-4ACF-B03A-3DEDA2E9D88E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DE8B-2B4E-4E3F-B07A-B7ED9C1B287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90167"/>
      </p:ext>
    </p:extLst>
  </p:cSld>
  <p:clrMapOvr>
    <a:masterClrMapping/>
  </p:clrMapOvr>
  <p:transition>
    <p:split orient="vert"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875FD-26DA-408D-8A6B-802A4E62BF9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6715-844F-40C3-9E8D-3242FCFDC0C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14996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17/10/2016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A898-7AC5-448D-82C7-09372C5CB582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7DB8-C327-42A0-8C14-53D5B79E980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18167"/>
      </p:ext>
    </p:extLst>
  </p:cSld>
  <p:clrMapOvr>
    <a:masterClrMapping/>
  </p:clrMapOvr>
  <p:transition>
    <p:split orient="vert" dir="in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CEDD-ECA8-4DBE-9598-CD74621E0791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C062F-3C10-4D32-92B1-E73267DB8BE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42981"/>
      </p:ext>
    </p:extLst>
  </p:cSld>
  <p:clrMapOvr>
    <a:masterClrMapping/>
  </p:clrMapOvr>
  <p:transition>
    <p:split orient="vert" dir="in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E910-D015-4AEB-97FD-1AA76DBAD89C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3931-F09E-46CA-9408-DB4DC1DE6D5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98658"/>
      </p:ext>
    </p:extLst>
  </p:cSld>
  <p:clrMapOvr>
    <a:masterClrMapping/>
  </p:clrMapOvr>
  <p:transition>
    <p:split orient="vert" dir="in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EAE9-1F3B-45FA-9C06-56FE6C392AA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8F9C-F81F-4101-837B-12682CE2989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33810"/>
      </p:ext>
    </p:extLst>
  </p:cSld>
  <p:clrMapOvr>
    <a:masterClrMapping/>
  </p:clrMapOvr>
  <p:transition>
    <p:split orient="vert"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4F54-90D9-4FE6-BCE0-DF60813AC13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0A24-5257-47AD-BC7D-ACAB1E2A51C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31942"/>
      </p:ext>
    </p:extLst>
  </p:cSld>
  <p:clrMapOvr>
    <a:masterClrMapping/>
  </p:clrMapOvr>
  <p:transition>
    <p:split orient="vert"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C126-AD6D-421C-87FF-DA5CB3359A68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CA1B-F0AA-4EB1-B579-B7F934A1B7E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59208"/>
      </p:ext>
    </p:extLst>
  </p:cSld>
  <p:clrMapOvr>
    <a:masterClrMapping/>
  </p:clrMapOvr>
  <p:transition>
    <p:split orient="vert"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9ABD-5D11-4296-8B77-9528CFF8754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13FB9-A744-4F5E-991A-137986F4479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94701"/>
      </p:ext>
    </p:extLst>
  </p:cSld>
  <p:clrMapOvr>
    <a:masterClrMapping/>
  </p:clrMapOvr>
  <p:transition>
    <p:split orient="vert"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1E95-CBC2-44A8-81E6-2504E902EABA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773F-5611-4655-9FF1-5DD26AF16EF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68117"/>
      </p:ext>
    </p:extLst>
  </p:cSld>
  <p:clrMapOvr>
    <a:masterClrMapping/>
  </p:clrMapOvr>
  <p:transition>
    <p:split orient="vert" dir="in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6C3B-DA19-491A-8923-C507AA563534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0B65-4007-49D1-BD8C-073E53179C4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82324"/>
      </p:ext>
    </p:extLst>
  </p:cSld>
  <p:clrMapOvr>
    <a:masterClrMapping/>
  </p:clrMapOvr>
  <p:transition>
    <p:split orient="vert" dir="in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67D2-B8EF-4ACF-B03A-3DEDA2E9D88E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DE8B-2B4E-4E3F-B07A-B7ED9C1B287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17470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17/10/2016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875FD-26DA-408D-8A6B-802A4E62BF9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6715-844F-40C3-9E8D-3242FCFDC0C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90177"/>
      </p:ext>
    </p:extLst>
  </p:cSld>
  <p:clrMapOvr>
    <a:masterClrMapping/>
  </p:clrMapOvr>
  <p:transition>
    <p:split orient="vert" dir="in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A898-7AC5-448D-82C7-09372C5CB582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7DB8-C327-42A0-8C14-53D5B79E980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89858"/>
      </p:ext>
    </p:extLst>
  </p:cSld>
  <p:clrMapOvr>
    <a:masterClrMapping/>
  </p:clrMapOvr>
  <p:transition>
    <p:split orient="vert" dir="in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CEDD-ECA8-4DBE-9598-CD74621E0791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C062F-3C10-4D32-92B1-E73267DB8BE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83152"/>
      </p:ext>
    </p:extLst>
  </p:cSld>
  <p:clrMapOvr>
    <a:masterClrMapping/>
  </p:clrMapOvr>
  <p:transition>
    <p:split orient="vert" dir="in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E910-D015-4AEB-97FD-1AA76DBAD89C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3931-F09E-46CA-9408-DB4DC1DE6D5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35176"/>
      </p:ext>
    </p:extLst>
  </p:cSld>
  <p:clrMapOvr>
    <a:masterClrMapping/>
  </p:clrMapOvr>
  <p:transition>
    <p:split orient="vert" dir="in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EAE9-1F3B-45FA-9C06-56FE6C392AA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8F9C-F81F-4101-837B-12682CE2989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91958"/>
      </p:ext>
    </p:extLst>
  </p:cSld>
  <p:clrMapOvr>
    <a:masterClrMapping/>
  </p:clrMapOvr>
  <p:transition>
    <p:split orient="vert" dir="in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4F54-90D9-4FE6-BCE0-DF60813AC13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0A24-5257-47AD-BC7D-ACAB1E2A51C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73009"/>
      </p:ext>
    </p:extLst>
  </p:cSld>
  <p:clrMapOvr>
    <a:masterClrMapping/>
  </p:clrMapOvr>
  <p:transition>
    <p:split orient="vert" dir="in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C126-AD6D-421C-87FF-DA5CB3359A68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CA1B-F0AA-4EB1-B579-B7F934A1B7E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41835"/>
      </p:ext>
    </p:extLst>
  </p:cSld>
  <p:clrMapOvr>
    <a:masterClrMapping/>
  </p:clrMapOvr>
  <p:transition>
    <p:split orient="vert" dir="in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9ABD-5D11-4296-8B77-9528CFF8754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13FB9-A744-4F5E-991A-137986F4479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7298"/>
      </p:ext>
    </p:extLst>
  </p:cSld>
  <p:clrMapOvr>
    <a:masterClrMapping/>
  </p:clrMapOvr>
  <p:transition>
    <p:split orient="vert" dir="in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1E95-CBC2-44A8-81E6-2504E902EABA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773F-5611-4655-9FF1-5DD26AF16EF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31533"/>
      </p:ext>
    </p:extLst>
  </p:cSld>
  <p:clrMapOvr>
    <a:masterClrMapping/>
  </p:clrMapOvr>
  <p:transition>
    <p:split orient="vert" dir="in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6C3B-DA19-491A-8923-C507AA563534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0B65-4007-49D1-BD8C-073E53179C4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14234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67D2-B8EF-4ACF-B03A-3DEDA2E9D88E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DE8B-2B4E-4E3F-B07A-B7ED9C1B287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34867"/>
      </p:ext>
    </p:extLst>
  </p:cSld>
  <p:clrMapOvr>
    <a:masterClrMapping/>
  </p:clrMapOvr>
  <p:transition>
    <p:split orient="vert" dir="in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875FD-26DA-408D-8A6B-802A4E62BF9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6715-844F-40C3-9E8D-3242FCFDC0C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75455"/>
      </p:ext>
    </p:extLst>
  </p:cSld>
  <p:clrMapOvr>
    <a:masterClrMapping/>
  </p:clrMapOvr>
  <p:transition>
    <p:split orient="vert" dir="in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A898-7AC5-448D-82C7-09372C5CB582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7DB8-C327-42A0-8C14-53D5B79E980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02065"/>
      </p:ext>
    </p:extLst>
  </p:cSld>
  <p:clrMapOvr>
    <a:masterClrMapping/>
  </p:clrMapOvr>
  <p:transition>
    <p:split orient="vert" dir="in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CEDD-ECA8-4DBE-9598-CD74621E0791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C062F-3C10-4D32-92B1-E73267DB8BE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50496"/>
      </p:ext>
    </p:extLst>
  </p:cSld>
  <p:clrMapOvr>
    <a:masterClrMapping/>
  </p:clrMapOvr>
  <p:transition>
    <p:split orient="vert" dir="in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E910-D015-4AEB-97FD-1AA76DBAD89C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3931-F09E-46CA-9408-DB4DC1DE6D5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42199"/>
      </p:ext>
    </p:extLst>
  </p:cSld>
  <p:clrMapOvr>
    <a:masterClrMapping/>
  </p:clrMapOvr>
  <p:transition>
    <p:split orient="vert" dir="in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EAE9-1F3B-45FA-9C06-56FE6C392AA7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8F9C-F81F-4101-837B-12682CE2989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76223"/>
      </p:ext>
    </p:extLst>
  </p:cSld>
  <p:clrMapOvr>
    <a:masterClrMapping/>
  </p:clrMapOvr>
  <p:transition>
    <p:split orient="vert" dir="in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4F54-90D9-4FE6-BCE0-DF60813AC13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0A24-5257-47AD-BC7D-ACAB1E2A51C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65121"/>
      </p:ext>
    </p:extLst>
  </p:cSld>
  <p:clrMapOvr>
    <a:masterClrMapping/>
  </p:clrMapOvr>
  <p:transition>
    <p:split orient="vert" dir="in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C126-AD6D-421C-87FF-DA5CB3359A68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CA1B-F0AA-4EB1-B579-B7F934A1B7E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91097"/>
      </p:ext>
    </p:extLst>
  </p:cSld>
  <p:clrMapOvr>
    <a:masterClrMapping/>
  </p:clrMapOvr>
  <p:transition>
    <p:split orient="vert" dir="in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9ABD-5D11-4296-8B77-9528CFF87540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13FB9-A744-4F5E-991A-137986F4479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80378"/>
      </p:ext>
    </p:extLst>
  </p:cSld>
  <p:clrMapOvr>
    <a:masterClrMapping/>
  </p:clrMapOvr>
  <p:transition>
    <p:split orient="vert" dir="in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1E95-CBC2-44A8-81E6-2504E902EABA}" type="datetimeFigureOut">
              <a:rPr lang="el-GR">
                <a:solidFill>
                  <a:srgbClr val="000000"/>
                </a:solidFill>
              </a:rPr>
              <a:pPr>
                <a:defRPr/>
              </a:pPr>
              <a:t>17/10/2016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773F-5611-4655-9FF1-5DD26AF16EF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71418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6268-F02A-426B-8B72-9E651DA24B2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393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7BD9E-BDCC-4415-A7C9-AD3C81DD200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921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4CDA3-AC9E-4B41-8BFB-D5F15F1CB98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954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83E6C-B418-430A-9886-D734BACD98F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17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16B18-B587-429D-845D-0E02C52D85B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174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B72A-18ED-4192-8A0F-998E09DD08B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341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BC2A-7DC0-4664-8A5F-A16A7A35980E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379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E5D8-DFC2-4034-92F3-8BA2FA800BB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501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DAEEF-C4A1-4A2F-8B27-A92D427429F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360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44664-0DBA-4C69-93E0-0BD44E32E28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7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17/10/2016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BB1BE-0A14-40FD-BA3C-00343687B55A}" type="datetimeFigureOut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17/10/2016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43509-D502-4486-B954-63469B52C10B}" type="slidenum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3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BB1BE-0A14-40FD-BA3C-00343687B55A}" type="datetimeFigureOut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17/10/2016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43509-D502-4486-B954-63469B52C10B}" type="slidenum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F8B3E5-6BA9-49C6-A36D-45DAB1137A52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BB1BE-0A14-40FD-BA3C-00343687B55A}" type="datetimeFigureOut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17/10/2016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43509-D502-4486-B954-63469B52C10B}" type="slidenum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0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1FED20-B17B-4533-B7B9-9DBA68EBC9D8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8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BB1BE-0A14-40FD-BA3C-00343687B55A}" type="datetimeFigureOut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17/10/2016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43509-D502-4486-B954-63469B52C10B}" type="slidenum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5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BB1BE-0A14-40FD-BA3C-00343687B55A}" type="datetimeFigureOut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17/10/2016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43509-D502-4486-B954-63469B52C10B}" type="slidenum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F8B3E5-6BA9-49C6-A36D-45DAB1137A52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7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BB1BE-0A14-40FD-BA3C-00343687B55A}" type="datetimeFigureOut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17/10/2016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43509-D502-4486-B954-63469B52C10B}" type="slidenum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4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BB1BE-0A14-40FD-BA3C-00343687B55A}" type="datetimeFigureOut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17/10/2016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43509-D502-4486-B954-63469B52C10B}" type="slidenum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1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BB1BE-0A14-40FD-BA3C-00343687B55A}" type="datetimeFigureOut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17/10/2016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43509-D502-4486-B954-63469B52C10B}" type="slidenum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7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BB1BE-0A14-40FD-BA3C-00343687B55A}" type="datetimeFigureOut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17/10/2016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43509-D502-4486-B954-63469B52C10B}" type="slidenum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77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77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F8B3E5-6BA9-49C6-A36D-45DAB1137A52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5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ΤΡΑΓΟΥΔΩΝΤΑΣ ΤΗΝ ΙΣΤΟΡΙΑ</a:t>
            </a:r>
            <a:r>
              <a:rPr lang="el-GR" sz="4000" b="1" i="1" dirty="0" smtClean="0"/>
              <a:t/>
            </a:r>
            <a:br>
              <a:rPr lang="el-GR" sz="4000" b="1" i="1" dirty="0" smtClean="0"/>
            </a:br>
            <a:r>
              <a:rPr lang="el-GR" sz="4000" b="1" i="1" dirty="0" smtClean="0"/>
              <a:t/>
            </a:r>
            <a:br>
              <a:rPr lang="el-GR" sz="4000" b="1" i="1" dirty="0" smtClean="0"/>
            </a:br>
            <a:r>
              <a:rPr lang="el-GR" sz="40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Εορτασμός Επετείου </a:t>
            </a:r>
            <a:br>
              <a:rPr lang="el-GR" sz="40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</a:br>
            <a:r>
              <a:rPr lang="el-GR" sz="40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28</a:t>
            </a:r>
            <a:r>
              <a:rPr lang="el-GR" sz="4000" b="1" baseline="30000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ης</a:t>
            </a:r>
            <a:r>
              <a:rPr lang="el-GR" sz="40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 Οκτωβρίου 1940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endParaRPr lang="el-GR" sz="4000" b="1" dirty="0" smtClean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736055"/>
            <a:ext cx="8229600" cy="4525963"/>
          </a:xfrm>
        </p:spPr>
        <p:txBody>
          <a:bodyPr/>
          <a:lstStyle/>
          <a:p>
            <a:pPr eaLnBrk="1" hangingPunct="1"/>
            <a:endParaRPr lang="el-GR" dirty="0" smtClean="0"/>
          </a:p>
          <a:p>
            <a:pPr eaLnBrk="1" hangingPunct="1"/>
            <a:endParaRPr lang="el-GR" dirty="0" smtClean="0"/>
          </a:p>
        </p:txBody>
      </p:sp>
      <p:pic>
        <p:nvPicPr>
          <p:cNvPr id="2052" name="Picture 7" descr="f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91440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2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019191" y="2967335"/>
            <a:ext cx="51056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Φωτογραφία </a:t>
            </a:r>
          </a:p>
          <a:p>
            <a:pPr algn="ctr"/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σχολικής γιορτής</a:t>
            </a:r>
            <a:endParaRPr lang="el-G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1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1268" name="Picture 5" descr="29g-2-thumb-lar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2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2292" name="Picture 5" descr="37f774a07fb1c2023e5dcea7096e462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15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3316" name="Picture 5" descr="25marti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6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5364" name="Picture 5" descr="28-oktobriou-1940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5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6388" name="Picture 5" descr="brous19401-thumb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5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46084" name="Picture 7" descr="anahorisi-gia-to-metop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9056688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1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45060" name="Picture 5" descr="28Oct194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2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7412" name="Picture 5" descr="asyrmat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2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7412" name="Picture 5" descr="asyrm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5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076" name="Picture 5" descr="%CE%95%CE%99%CE%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23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6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6D76"/>
            </a:gs>
            <a:gs pos="50000">
              <a:srgbClr val="CCECFF"/>
            </a:gs>
            <a:gs pos="100000">
              <a:srgbClr val="5E6D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03" name="Group 2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ΧΩΡΑ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ΗΜΕΡΕΣ ΑΝΤΙΣΤΑΣΗΣ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ΕΛΛΑΔΑ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ΝΟΡΒΗΓΙΑ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ΓΑΛΛΙΑ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ΟΛΛΑΝΔΙΑ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ΔΑΝΙΑ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600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6D76"/>
            </a:gs>
            <a:gs pos="50000">
              <a:srgbClr val="CCECFF"/>
            </a:gs>
            <a:gs pos="100000">
              <a:srgbClr val="5E6D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b="1" i="1" smtClean="0">
                <a:solidFill>
                  <a:schemeClr val="bg1"/>
                </a:solidFill>
              </a:rPr>
              <a:t>ΠΗΡΑΜΕ Τ’ ΑΡΓΥΡΟΚΑΣΤΡΟ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400" b="1" smtClean="0"/>
              <a:t>Ποτάμι τρέχει ο Λαός</a:t>
            </a:r>
            <a:br>
              <a:rPr lang="el-GR" sz="2400" b="1" smtClean="0"/>
            </a:br>
            <a:r>
              <a:rPr lang="el-GR" sz="2400" b="1" smtClean="0"/>
              <a:t>στους στολισμένους δρόμους</a:t>
            </a:r>
            <a:br>
              <a:rPr lang="el-GR" sz="2400" b="1" smtClean="0"/>
            </a:br>
            <a:r>
              <a:rPr lang="el-GR" sz="2400" b="1" smtClean="0"/>
              <a:t>στα μάτια του οργή και φως</a:t>
            </a:r>
            <a:br>
              <a:rPr lang="el-GR" sz="2400" b="1" smtClean="0"/>
            </a:br>
            <a:r>
              <a:rPr lang="el-GR" sz="2400" b="1" smtClean="0"/>
              <a:t>ανάπηροι στους ώμους</a:t>
            </a:r>
            <a:br>
              <a:rPr lang="el-GR" sz="2400" b="1" smtClean="0"/>
            </a:br>
            <a:r>
              <a:rPr lang="el-GR" sz="2400" b="1" smtClean="0"/>
              <a:t/>
            </a:r>
            <a:br>
              <a:rPr lang="el-GR" sz="2400" b="1" smtClean="0"/>
            </a:br>
            <a:r>
              <a:rPr lang="el-GR" sz="2400" b="1" smtClean="0"/>
              <a:t>Πήραμε τ’ Αργυρόκαστρο </a:t>
            </a:r>
            <a:br>
              <a:rPr lang="el-GR" sz="2400" b="1" smtClean="0"/>
            </a:br>
            <a:r>
              <a:rPr lang="el-GR" sz="2400" b="1" smtClean="0"/>
              <a:t>και πάμε... και πάμε και πάμε παραπέρα</a:t>
            </a:r>
            <a:br>
              <a:rPr lang="el-GR" sz="2400" b="1" smtClean="0"/>
            </a:br>
            <a:r>
              <a:rPr lang="el-GR" sz="2400" b="1" smtClean="0"/>
              <a:t>Τύραννοι δε γλιτώνετε</a:t>
            </a:r>
            <a:br>
              <a:rPr lang="el-GR" sz="2400" b="1" smtClean="0"/>
            </a:br>
            <a:r>
              <a:rPr lang="el-GR" sz="2400" b="1" smtClean="0"/>
              <a:t>Αέρα</a:t>
            </a:r>
            <a:r>
              <a:rPr lang="en-US" sz="2400" b="1" smtClean="0"/>
              <a:t>,</a:t>
            </a:r>
            <a:r>
              <a:rPr lang="el-GR" sz="2400" b="1" smtClean="0"/>
              <a:t> αέρα, Αέρα... </a:t>
            </a:r>
            <a:br>
              <a:rPr lang="el-GR" sz="2400" b="1" smtClean="0"/>
            </a:br>
            <a:r>
              <a:rPr lang="el-GR" sz="2400" b="1" smtClean="0"/>
              <a:t/>
            </a:r>
            <a:br>
              <a:rPr lang="el-GR" sz="2400" b="1" smtClean="0"/>
            </a:br>
            <a:r>
              <a:rPr lang="el-GR" sz="2400" b="1" smtClean="0"/>
              <a:t>Κι η μάνα κλαίει στη γωνιά</a:t>
            </a:r>
            <a:br>
              <a:rPr lang="el-GR" sz="2400" b="1" smtClean="0"/>
            </a:br>
            <a:r>
              <a:rPr lang="el-GR" sz="2400" b="1" smtClean="0"/>
              <a:t>κι η κόρη στο μπαλκόνι</a:t>
            </a:r>
            <a:br>
              <a:rPr lang="el-GR" sz="2400" b="1" smtClean="0"/>
            </a:br>
            <a:r>
              <a:rPr lang="el-GR" sz="2400" b="1" smtClean="0"/>
              <a:t>το δίκιο για τη λευτεριά</a:t>
            </a:r>
            <a:br>
              <a:rPr lang="el-GR" sz="2400" b="1" smtClean="0"/>
            </a:br>
            <a:r>
              <a:rPr lang="el-GR" sz="2400" b="1" smtClean="0"/>
              <a:t>σαν πέλαγο φουσκώνει</a:t>
            </a:r>
            <a:br>
              <a:rPr lang="el-GR" sz="2400" b="1" smtClean="0"/>
            </a:br>
            <a:endParaRPr lang="el-GR" sz="2400" b="1" smtClean="0"/>
          </a:p>
        </p:txBody>
      </p:sp>
    </p:spTree>
    <p:extLst>
      <p:ext uri="{BB962C8B-B14F-4D97-AF65-F5344CB8AC3E}">
        <p14:creationId xmlns:p14="http://schemas.microsoft.com/office/powerpoint/2010/main" val="156621777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0484" name="Picture 7" descr="GES_DIS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1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5E76"/>
            </a:gs>
            <a:gs pos="50000">
              <a:srgbClr val="CCCCFF"/>
            </a:gs>
            <a:gs pos="100000">
              <a:srgbClr val="5E5E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b="1" i="1" smtClean="0">
                <a:solidFill>
                  <a:schemeClr val="bg1"/>
                </a:solidFill>
              </a:rPr>
              <a:t>Γυναίκες Ηπειρώτισσες</a:t>
            </a:r>
            <a:endParaRPr lang="el-GR" sz="2000" b="1" i="1" smtClean="0">
              <a:solidFill>
                <a:schemeClr val="bg1"/>
              </a:solidFill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 b="1" smtClean="0"/>
              <a:t>Γυναίκες Ηπειρώτισσες</a:t>
            </a:r>
            <a:br>
              <a:rPr lang="el-GR" sz="2000" b="1" smtClean="0"/>
            </a:br>
            <a:r>
              <a:rPr lang="el-GR" sz="2000" b="1" smtClean="0"/>
              <a:t>μέσα στα χιόνια πάνε</a:t>
            </a:r>
            <a:br>
              <a:rPr lang="el-GR" sz="2000" b="1" smtClean="0"/>
            </a:br>
            <a:r>
              <a:rPr lang="el-GR" sz="2000" b="1" smtClean="0"/>
              <a:t>κι οβίδες κουβαλάνε</a:t>
            </a:r>
            <a:br>
              <a:rPr lang="el-GR" sz="2000" b="1" smtClean="0"/>
            </a:br>
            <a:r>
              <a:rPr lang="el-GR" sz="2000" b="1" smtClean="0"/>
              <a:t>Θεέ μου τι τις πότισες</a:t>
            </a:r>
            <a:br>
              <a:rPr lang="el-GR" sz="2000" b="1" smtClean="0"/>
            </a:br>
            <a:r>
              <a:rPr lang="el-GR" sz="2000" b="1" smtClean="0"/>
              <a:t>και δεν αγκομαχάνε</a:t>
            </a:r>
            <a:br>
              <a:rPr lang="el-GR" sz="2000" b="1" smtClean="0"/>
            </a:br>
            <a:r>
              <a:rPr lang="el-GR" sz="2000" b="1" smtClean="0"/>
              <a:t/>
            </a:r>
            <a:br>
              <a:rPr lang="el-GR" sz="2000" b="1" smtClean="0"/>
            </a:br>
            <a:r>
              <a:rPr lang="el-GR" sz="2000" b="1" smtClean="0"/>
              <a:t>Γυναίκες Ηπειρώτισσες</a:t>
            </a:r>
            <a:br>
              <a:rPr lang="el-GR" sz="2000" b="1" smtClean="0"/>
            </a:br>
            <a:r>
              <a:rPr lang="el-GR" sz="2000" b="1" smtClean="0"/>
              <a:t>ξαφνιάσματα της φύσης</a:t>
            </a:r>
            <a:br>
              <a:rPr lang="el-GR" sz="2000" b="1" smtClean="0"/>
            </a:br>
            <a:r>
              <a:rPr lang="el-GR" sz="2000" b="1" smtClean="0"/>
              <a:t>εχθρέ γιατί δε ρώτησες</a:t>
            </a:r>
            <a:br>
              <a:rPr lang="el-GR" sz="2000" b="1" smtClean="0"/>
            </a:br>
            <a:r>
              <a:rPr lang="el-GR" sz="2000" b="1" smtClean="0"/>
              <a:t>ποιον πας να κατακτήσεις</a:t>
            </a:r>
            <a:br>
              <a:rPr lang="el-GR" sz="2000" b="1" smtClean="0"/>
            </a:br>
            <a:r>
              <a:rPr lang="el-GR" sz="2000" b="1" smtClean="0"/>
              <a:t>Γιαννιώτισσες Σουλιώτισσες</a:t>
            </a:r>
            <a:br>
              <a:rPr lang="el-GR" sz="2000" b="1" smtClean="0"/>
            </a:br>
            <a:r>
              <a:rPr lang="el-GR" sz="2000" b="1" smtClean="0"/>
              <a:t>ξαφνιάσματα της φύσης</a:t>
            </a:r>
            <a:br>
              <a:rPr lang="el-GR" sz="2000" b="1" smtClean="0"/>
            </a:br>
            <a:r>
              <a:rPr lang="el-GR" sz="2000" b="1" smtClean="0"/>
              <a:t>εχθρέ γιατί δε ρώτησες</a:t>
            </a:r>
            <a:br>
              <a:rPr lang="el-GR" sz="2000" b="1" smtClean="0"/>
            </a:br>
            <a:r>
              <a:rPr lang="el-GR" sz="2000" b="1" smtClean="0"/>
              <a:t>ποιον πας να κατακτήσεις</a:t>
            </a:r>
            <a:br>
              <a:rPr lang="el-GR" sz="2000" b="1" smtClean="0"/>
            </a:br>
            <a:endParaRPr lang="el-GR" sz="2000" b="1" smtClean="0"/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000" b="1" smtClean="0"/>
              <a:t>Γυναίκες απ’ τα σύνορα</a:t>
            </a:r>
            <a:br>
              <a:rPr lang="el-GR" sz="2000" b="1" smtClean="0"/>
            </a:br>
            <a:r>
              <a:rPr lang="el-GR" sz="2000" b="1" smtClean="0"/>
              <a:t>κόρες γριές κυράδες</a:t>
            </a:r>
            <a:br>
              <a:rPr lang="el-GR" sz="2000" b="1" smtClean="0"/>
            </a:br>
            <a:r>
              <a:rPr lang="el-GR" sz="2000" b="1" smtClean="0"/>
              <a:t>φωτιά μες τους βοριάδες</a:t>
            </a:r>
            <a:br>
              <a:rPr lang="el-GR" sz="2000" b="1" smtClean="0"/>
            </a:br>
            <a:r>
              <a:rPr lang="el-GR" sz="2000" b="1" smtClean="0"/>
              <a:t>εσείς θα είστε σίγουρα</a:t>
            </a:r>
            <a:br>
              <a:rPr lang="el-GR" sz="2000" b="1" smtClean="0"/>
            </a:br>
            <a:r>
              <a:rPr lang="el-GR" sz="2000" b="1" smtClean="0"/>
              <a:t>της λευτεριάς μανάδες</a:t>
            </a:r>
            <a:br>
              <a:rPr lang="el-GR" sz="2000" b="1" smtClean="0"/>
            </a:br>
            <a:r>
              <a:rPr lang="el-GR" sz="2000" b="1" smtClean="0"/>
              <a:t/>
            </a:r>
            <a:br>
              <a:rPr lang="el-GR" sz="2000" b="1" smtClean="0"/>
            </a:br>
            <a:r>
              <a:rPr lang="el-GR" sz="2000" b="1" smtClean="0"/>
              <a:t>Γυναίκες Ηπειρώτισσες</a:t>
            </a:r>
            <a:br>
              <a:rPr lang="el-GR" sz="2000" b="1" smtClean="0"/>
            </a:br>
            <a:r>
              <a:rPr lang="el-GR" sz="2000" b="1" smtClean="0"/>
              <a:t>ξαφνιάσματα της φύσης</a:t>
            </a:r>
            <a:br>
              <a:rPr lang="el-GR" sz="2000" b="1" smtClean="0"/>
            </a:br>
            <a:r>
              <a:rPr lang="el-GR" sz="2000" b="1" smtClean="0"/>
              <a:t>εχθρέ γιατί δε ρώτησες</a:t>
            </a:r>
            <a:br>
              <a:rPr lang="el-GR" sz="2000" b="1" smtClean="0"/>
            </a:br>
            <a:r>
              <a:rPr lang="el-GR" sz="2000" b="1" smtClean="0"/>
              <a:t>ποιον πας να κατακτήσεις</a:t>
            </a:r>
            <a:br>
              <a:rPr lang="el-GR" sz="2000" b="1" smtClean="0"/>
            </a:br>
            <a:r>
              <a:rPr lang="el-GR" sz="2000" b="1" smtClean="0"/>
              <a:t>Γιαννιώτισσες Σουλιώτισσες</a:t>
            </a:r>
            <a:br>
              <a:rPr lang="el-GR" sz="2000" b="1" smtClean="0"/>
            </a:br>
            <a:r>
              <a:rPr lang="el-GR" sz="2000" b="1" smtClean="0"/>
              <a:t>ξαφνιάσματα της φύσης</a:t>
            </a:r>
            <a:br>
              <a:rPr lang="el-GR" sz="2000" b="1" smtClean="0"/>
            </a:br>
            <a:r>
              <a:rPr lang="el-GR" sz="2000" b="1" smtClean="0"/>
              <a:t>εχθρέ γιατί δε ρώτησες</a:t>
            </a:r>
            <a:br>
              <a:rPr lang="el-GR" sz="2000" b="1" smtClean="0"/>
            </a:br>
            <a:r>
              <a:rPr lang="el-GR" sz="2000" b="1" smtClean="0"/>
              <a:t>ποιον πας να κατακτήσεις </a:t>
            </a:r>
          </a:p>
        </p:txBody>
      </p:sp>
    </p:spTree>
    <p:extLst>
      <p:ext uri="{BB962C8B-B14F-4D97-AF65-F5344CB8AC3E}">
        <p14:creationId xmlns:p14="http://schemas.microsoft.com/office/powerpoint/2010/main" val="350534676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0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1850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1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844824"/>
            <a:ext cx="3240360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rgbClr val="336600"/>
                </a:solidFill>
              </a:rPr>
              <a:t>Φίλοι μου, επιτρέψτε μου , να ταξιδέψω λίγο</a:t>
            </a:r>
          </a:p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rgbClr val="336600"/>
                </a:solidFill>
              </a:rPr>
              <a:t> στης Αλβανίας τα βουνά τα </a:t>
            </a:r>
            <a:r>
              <a:rPr lang="el-GR" sz="2800" b="1" dirty="0" err="1" smtClean="0">
                <a:solidFill>
                  <a:srgbClr val="336600"/>
                </a:solidFill>
              </a:rPr>
              <a:t>χιλιοδοξασμένα</a:t>
            </a:r>
            <a:r>
              <a:rPr lang="en-US" sz="2800" b="1" dirty="0" smtClean="0">
                <a:solidFill>
                  <a:srgbClr val="336600"/>
                </a:solidFill>
              </a:rPr>
              <a:t>..</a:t>
            </a:r>
            <a:r>
              <a:rPr lang="el-GR" sz="2800" b="1" dirty="0" smtClean="0">
                <a:solidFill>
                  <a:srgbClr val="336600"/>
                </a:solidFill>
              </a:rPr>
              <a:t>.</a:t>
            </a:r>
            <a:endParaRPr lang="el-GR" sz="2800" b="1" dirty="0">
              <a:solidFill>
                <a:srgbClr val="3366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699520" y="404664"/>
            <a:ext cx="2436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u="sng" dirty="0">
                <a:solidFill>
                  <a:srgbClr val="336600"/>
                </a:solidFill>
              </a:rPr>
              <a:t>Σοφία</a:t>
            </a:r>
            <a:r>
              <a:rPr lang="el-GR" sz="3200" u="sng" kern="0" dirty="0" smtClean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el-GR" sz="2800" b="1" u="sng" dirty="0" smtClean="0">
                <a:solidFill>
                  <a:srgbClr val="336600"/>
                </a:solidFill>
              </a:rPr>
              <a:t>Βέμπο</a:t>
            </a:r>
            <a:endParaRPr lang="el-GR" sz="2800" b="1" u="sng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39235"/>
      </p:ext>
    </p:extLst>
  </p:cSld>
  <p:clrMapOvr>
    <a:masterClrMapping/>
  </p:clrMapOvr>
  <p:transition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3556" name="AutoShape 5" descr="Αποτέλεσμα εικόνας για πινδος 194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57" name="AutoShape 7" descr="Αποτέλεσμα εικόνας για πινδος 194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23558" name="Picture 9" descr="GES_DIS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r="1283"/>
          <a:stretch>
            <a:fillRect/>
          </a:stretch>
        </p:blipFill>
        <p:spPr bwMode="auto">
          <a:xfrm>
            <a:off x="0" y="-26988"/>
            <a:ext cx="9180513" cy="630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b="1" i="1" smtClean="0"/>
              <a:t>Παιδιά, της Ελλάδος παιδιά…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4580" name="Picture 7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9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P1850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708400" y="260350"/>
            <a:ext cx="6049963" cy="81915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tx1"/>
                </a:solidFill>
              </a:rPr>
              <a:t>Σοφία Βέμπο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060848"/>
            <a:ext cx="4038600" cy="4525963"/>
          </a:xfrm>
        </p:spPr>
        <p:txBody>
          <a:bodyPr/>
          <a:lstStyle/>
          <a:p>
            <a:pPr eaLnBrk="1" hangingPunct="1"/>
            <a:r>
              <a:rPr lang="el-GR" sz="2800" dirty="0" smtClean="0"/>
              <a:t>…μες σε πόλεις και χωριά νέα τραγούδια ακούστηκαν, </a:t>
            </a:r>
            <a:r>
              <a:rPr lang="el-GR" sz="2800" b="1" i="1" dirty="0" smtClean="0"/>
              <a:t>τραγούδια του Σαράντα…</a:t>
            </a:r>
          </a:p>
        </p:txBody>
      </p:sp>
    </p:spTree>
    <p:extLst>
      <p:ext uri="{BB962C8B-B14F-4D97-AF65-F5344CB8AC3E}">
        <p14:creationId xmlns:p14="http://schemas.microsoft.com/office/powerpoint/2010/main" val="424559541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765E"/>
            </a:gs>
            <a:gs pos="50000">
              <a:srgbClr val="CCFFCC"/>
            </a:gs>
            <a:gs pos="100000">
              <a:srgbClr val="5E76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-171450"/>
            <a:ext cx="8229600" cy="979488"/>
          </a:xfrm>
        </p:spPr>
        <p:txBody>
          <a:bodyPr/>
          <a:lstStyle/>
          <a:p>
            <a:pPr eaLnBrk="1" hangingPunct="1"/>
            <a:r>
              <a:rPr lang="el-GR" sz="4000" b="1" i="1" smtClean="0">
                <a:solidFill>
                  <a:schemeClr val="bg1"/>
                </a:solidFill>
              </a:rPr>
              <a:t>Παιδιά</a:t>
            </a:r>
            <a:r>
              <a:rPr lang="el-GR" sz="4000" b="1" i="1" smtClean="0"/>
              <a:t> </a:t>
            </a:r>
            <a:r>
              <a:rPr lang="el-GR" sz="4000" b="1" i="1" smtClean="0">
                <a:solidFill>
                  <a:schemeClr val="bg1"/>
                </a:solidFill>
              </a:rPr>
              <a:t>της Ελλάδος παιδιά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692150"/>
            <a:ext cx="4038600" cy="5832475"/>
          </a:xfrm>
        </p:spPr>
        <p:txBody>
          <a:bodyPr/>
          <a:lstStyle/>
          <a:p>
            <a:pPr eaLnBrk="1" hangingPunct="1"/>
            <a:r>
              <a:rPr lang="el-GR" sz="1800" b="1" smtClean="0"/>
              <a:t>Μεσ’ τους δρόμους τριγυρνάνε</a:t>
            </a:r>
            <a:br>
              <a:rPr lang="el-GR" sz="1800" b="1" smtClean="0"/>
            </a:br>
            <a:r>
              <a:rPr lang="el-GR" sz="1800" b="1" smtClean="0"/>
              <a:t>οι μανάδες και κοιτάνε</a:t>
            </a:r>
            <a:br>
              <a:rPr lang="el-GR" sz="1800" b="1" smtClean="0"/>
            </a:br>
            <a:r>
              <a:rPr lang="el-GR" sz="1800" b="1" smtClean="0"/>
              <a:t>ν’ αντικρίσουνε, </a:t>
            </a:r>
            <a:br>
              <a:rPr lang="el-GR" sz="1800" b="1" smtClean="0"/>
            </a:br>
            <a:r>
              <a:rPr lang="el-GR" sz="1800" b="1" smtClean="0"/>
              <a:t>τα παιδιά τους π’ ορκιστήκαν</a:t>
            </a:r>
            <a:br>
              <a:rPr lang="el-GR" sz="1800" b="1" smtClean="0"/>
            </a:br>
            <a:r>
              <a:rPr lang="el-GR" sz="1800" b="1" smtClean="0"/>
              <a:t>στο σταθμό όταν χωριστήκαν</a:t>
            </a:r>
            <a:br>
              <a:rPr lang="el-GR" sz="1800" b="1" smtClean="0"/>
            </a:br>
            <a:r>
              <a:rPr lang="el-GR" sz="1800" b="1" smtClean="0"/>
              <a:t>να νικήσουνε.</a:t>
            </a:r>
            <a:br>
              <a:rPr lang="el-GR" sz="1800" b="1" smtClean="0"/>
            </a:br>
            <a:r>
              <a:rPr lang="el-GR" sz="1800" b="1" smtClean="0"/>
              <a:t/>
            </a:r>
            <a:br>
              <a:rPr lang="el-GR" sz="1800" b="1" smtClean="0"/>
            </a:br>
            <a:r>
              <a:rPr lang="el-GR" sz="1800" b="1" smtClean="0"/>
              <a:t>Μα για `κείνους που `χουν φύγει</a:t>
            </a:r>
            <a:br>
              <a:rPr lang="el-GR" sz="1800" b="1" smtClean="0"/>
            </a:br>
            <a:r>
              <a:rPr lang="el-GR" sz="1800" b="1" smtClean="0"/>
              <a:t>και η δόξα τους τυλίγει, </a:t>
            </a:r>
            <a:br>
              <a:rPr lang="el-GR" sz="1800" b="1" smtClean="0"/>
            </a:br>
            <a:r>
              <a:rPr lang="el-GR" sz="1800" b="1" smtClean="0"/>
              <a:t>ας χαιρόμαστε, </a:t>
            </a:r>
            <a:br>
              <a:rPr lang="el-GR" sz="1800" b="1" smtClean="0"/>
            </a:br>
            <a:r>
              <a:rPr lang="el-GR" sz="1800" b="1" smtClean="0"/>
              <a:t>και ποτέ καμιά ας μη κλάψει, </a:t>
            </a:r>
            <a:br>
              <a:rPr lang="el-GR" sz="1800" b="1" smtClean="0"/>
            </a:br>
            <a:r>
              <a:rPr lang="el-GR" sz="1800" b="1" smtClean="0"/>
              <a:t>κάθε πόνο της ας κάψει, </a:t>
            </a:r>
            <a:br>
              <a:rPr lang="el-GR" sz="1800" b="1" smtClean="0"/>
            </a:br>
            <a:r>
              <a:rPr lang="el-GR" sz="1800" b="1" smtClean="0"/>
              <a:t>κι ας ευχόμαστε:</a:t>
            </a:r>
            <a:br>
              <a:rPr lang="el-GR" sz="1800" b="1" smtClean="0"/>
            </a:br>
            <a:r>
              <a:rPr lang="el-GR" sz="1800" b="1" smtClean="0"/>
              <a:t/>
            </a:r>
            <a:br>
              <a:rPr lang="el-GR" sz="1800" b="1" smtClean="0"/>
            </a:br>
            <a:r>
              <a:rPr lang="el-GR" sz="1800" b="1" smtClean="0"/>
              <a:t>Παιδιά, της Ελλάδος παιδιά, </a:t>
            </a:r>
            <a:br>
              <a:rPr lang="el-GR" sz="1800" b="1" smtClean="0"/>
            </a:br>
            <a:r>
              <a:rPr lang="el-GR" sz="1800" b="1" smtClean="0"/>
              <a:t>που σκληρά πολεμάτε πάνω στα βουνά, </a:t>
            </a:r>
            <a:br>
              <a:rPr lang="el-GR" sz="1800" b="1" smtClean="0"/>
            </a:br>
            <a:r>
              <a:rPr lang="el-GR" sz="1800" b="1" smtClean="0"/>
              <a:t>παιδιά στη γλυκιά Παναγιά</a:t>
            </a:r>
            <a:br>
              <a:rPr lang="el-GR" sz="1800" b="1" smtClean="0"/>
            </a:br>
            <a:r>
              <a:rPr lang="el-GR" sz="1800" b="1" smtClean="0"/>
              <a:t>προσευχόμαστε όλες να `ρθετε ξανά.</a:t>
            </a:r>
            <a:br>
              <a:rPr lang="el-GR" sz="1800" b="1" smtClean="0"/>
            </a:br>
            <a:endParaRPr lang="el-GR" sz="1800" b="1" smtClean="0"/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620713"/>
            <a:ext cx="4038600" cy="5256212"/>
          </a:xfrm>
        </p:spPr>
        <p:txBody>
          <a:bodyPr/>
          <a:lstStyle/>
          <a:p>
            <a:pPr eaLnBrk="1" hangingPunct="1"/>
            <a:r>
              <a:rPr lang="el-GR" sz="1800" b="1" smtClean="0"/>
              <a:t>Λέω σ’ όσες αγαπούνε</a:t>
            </a:r>
            <a:br>
              <a:rPr lang="el-GR" sz="1800" b="1" smtClean="0"/>
            </a:br>
            <a:r>
              <a:rPr lang="el-GR" sz="1800" b="1" smtClean="0"/>
              <a:t>και για κάποιον ξενυχτούνε</a:t>
            </a:r>
            <a:br>
              <a:rPr lang="el-GR" sz="1800" b="1" smtClean="0"/>
            </a:br>
            <a:r>
              <a:rPr lang="el-GR" sz="1800" b="1" smtClean="0"/>
              <a:t>και στενάζουνε, </a:t>
            </a:r>
            <a:br>
              <a:rPr lang="el-GR" sz="1800" b="1" smtClean="0"/>
            </a:br>
            <a:r>
              <a:rPr lang="el-GR" sz="1800" b="1" smtClean="0"/>
              <a:t>πως η πίκρα κι η τρεμούλα</a:t>
            </a:r>
            <a:br>
              <a:rPr lang="el-GR" sz="1800" b="1" smtClean="0"/>
            </a:br>
            <a:r>
              <a:rPr lang="el-GR" sz="1800" b="1" smtClean="0"/>
              <a:t>σε μια τίμια Ελληνοπούλα, </a:t>
            </a:r>
            <a:br>
              <a:rPr lang="el-GR" sz="1800" b="1" smtClean="0"/>
            </a:br>
            <a:r>
              <a:rPr lang="el-GR" sz="1800" b="1" smtClean="0"/>
              <a:t>δεν ταιριάζουνε.</a:t>
            </a:r>
            <a:br>
              <a:rPr lang="el-GR" sz="1800" b="1" smtClean="0"/>
            </a:br>
            <a:r>
              <a:rPr lang="el-GR" sz="1800" b="1" smtClean="0"/>
              <a:t/>
            </a:r>
            <a:br>
              <a:rPr lang="el-GR" sz="1800" b="1" smtClean="0"/>
            </a:br>
            <a:r>
              <a:rPr lang="el-GR" sz="1800" b="1" smtClean="0"/>
              <a:t>Ελληνίδες του Ζαλόγγου</a:t>
            </a:r>
            <a:br>
              <a:rPr lang="el-GR" sz="1800" b="1" smtClean="0"/>
            </a:br>
            <a:r>
              <a:rPr lang="el-GR" sz="1800" b="1" smtClean="0"/>
              <a:t>και της πόλης και του λόγγου</a:t>
            </a:r>
            <a:br>
              <a:rPr lang="el-GR" sz="1800" b="1" smtClean="0"/>
            </a:br>
            <a:r>
              <a:rPr lang="el-GR" sz="1800" b="1" smtClean="0"/>
              <a:t>και Πλακιώτισσες, </a:t>
            </a:r>
            <a:br>
              <a:rPr lang="el-GR" sz="1800" b="1" smtClean="0"/>
            </a:br>
            <a:r>
              <a:rPr lang="el-GR" sz="1800" b="1" smtClean="0"/>
              <a:t>όσο κι αν πικρά πονούμε</a:t>
            </a:r>
            <a:br>
              <a:rPr lang="el-GR" sz="1800" b="1" smtClean="0"/>
            </a:br>
            <a:r>
              <a:rPr lang="el-GR" sz="1800" b="1" smtClean="0"/>
              <a:t>υπερήφανα ας πούμε</a:t>
            </a:r>
            <a:br>
              <a:rPr lang="el-GR" sz="1800" b="1" smtClean="0"/>
            </a:br>
            <a:r>
              <a:rPr lang="el-GR" sz="1800" b="1" smtClean="0"/>
              <a:t>σαν Σουλιώτισσες.</a:t>
            </a:r>
            <a:br>
              <a:rPr lang="el-GR" sz="1800" b="1" smtClean="0"/>
            </a:br>
            <a:r>
              <a:rPr lang="el-GR" sz="1800" b="1" smtClean="0"/>
              <a:t/>
            </a:r>
            <a:br>
              <a:rPr lang="el-GR" sz="1800" b="1" smtClean="0"/>
            </a:br>
            <a:r>
              <a:rPr lang="el-GR" sz="1800" b="1" smtClean="0"/>
              <a:t>Παιδιά, της Ελλάδος παιδιά, </a:t>
            </a:r>
            <a:br>
              <a:rPr lang="el-GR" sz="1800" b="1" smtClean="0"/>
            </a:br>
            <a:r>
              <a:rPr lang="el-GR" sz="1800" b="1" smtClean="0"/>
              <a:t>που σκληρά πολεμάτε πάνω στα βουνά, </a:t>
            </a:r>
            <a:br>
              <a:rPr lang="el-GR" sz="1800" b="1" smtClean="0"/>
            </a:br>
            <a:r>
              <a:rPr lang="el-GR" sz="1800" b="1" smtClean="0"/>
              <a:t>παιδιά στη γλυκιά Παναγιά</a:t>
            </a:r>
            <a:br>
              <a:rPr lang="el-GR" sz="1800" b="1" smtClean="0"/>
            </a:br>
            <a:r>
              <a:rPr lang="el-GR" sz="1800" b="1" smtClean="0"/>
              <a:t>προσευχόμαστε όλες να `ρθετε ξανά.</a:t>
            </a:r>
            <a:br>
              <a:rPr lang="el-GR" sz="1800" b="1" smtClean="0"/>
            </a:br>
            <a:r>
              <a:rPr lang="el-GR" sz="1800" b="1" smtClean="0"/>
              <a:t>Με της νίκης τα κλαδιά, </a:t>
            </a:r>
            <a:br>
              <a:rPr lang="el-GR" sz="1800" b="1" smtClean="0"/>
            </a:br>
            <a:r>
              <a:rPr lang="el-GR" sz="1800" b="1" smtClean="0"/>
              <a:t>σας προσμένουμε παιδιά </a:t>
            </a:r>
          </a:p>
        </p:txBody>
      </p:sp>
    </p:spTree>
    <p:extLst>
      <p:ext uri="{BB962C8B-B14F-4D97-AF65-F5344CB8AC3E}">
        <p14:creationId xmlns:p14="http://schemas.microsoft.com/office/powerpoint/2010/main" val="74789208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2560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11713" y="3716338"/>
            <a:ext cx="4038600" cy="252095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l-GR" sz="2000" dirty="0" smtClean="0"/>
              <a:t>Ωχ</a:t>
            </a:r>
            <a:r>
              <a:rPr lang="el-GR" sz="2000" dirty="0"/>
              <a:t>, τον τσολιά μας τον </a:t>
            </a:r>
            <a:r>
              <a:rPr lang="el-GR" sz="2000" dirty="0" smtClean="0"/>
              <a:t>λεβέντη</a:t>
            </a:r>
            <a:r>
              <a:rPr lang="en-US" sz="2000" dirty="0" smtClean="0"/>
              <a:t>   </a:t>
            </a:r>
            <a:r>
              <a:rPr lang="el-GR" sz="2000" dirty="0"/>
              <a:t> βρίσκει στα βουνά</a:t>
            </a:r>
          </a:p>
          <a:p>
            <a:pPr marL="0" indent="0">
              <a:buFontTx/>
              <a:buNone/>
              <a:defRPr/>
            </a:pPr>
            <a:r>
              <a:rPr lang="el-GR" sz="2000" dirty="0"/>
              <a:t>και ταράζει τον αφέντη</a:t>
            </a:r>
          </a:p>
          <a:p>
            <a:pPr marL="0" indent="0">
              <a:buFontTx/>
              <a:buNone/>
              <a:defRPr/>
            </a:pPr>
            <a:r>
              <a:rPr lang="el-GR" sz="2000" dirty="0"/>
              <a:t> τον μακαρονά</a:t>
            </a:r>
          </a:p>
          <a:p>
            <a:pPr marL="0" indent="0">
              <a:buFontTx/>
              <a:buNone/>
              <a:defRPr/>
            </a:pPr>
            <a:r>
              <a:rPr lang="el-GR" sz="2000" b="1" dirty="0"/>
              <a:t>Αχ, </a:t>
            </a:r>
            <a:r>
              <a:rPr lang="el-GR" sz="2000" b="1" dirty="0" err="1"/>
              <a:t>Τσιάνο</a:t>
            </a:r>
            <a:r>
              <a:rPr lang="el-GR" sz="2000" b="1" dirty="0"/>
              <a:t>, θα τρελαθώ </a:t>
            </a:r>
            <a:r>
              <a:rPr lang="el-GR" sz="2000" b="1" dirty="0" err="1"/>
              <a:t>Τσιάνο</a:t>
            </a:r>
            <a:endParaRPr lang="el-GR" sz="2000" dirty="0"/>
          </a:p>
          <a:p>
            <a:pPr marL="0" indent="0">
              <a:buFontTx/>
              <a:buNone/>
              <a:defRPr/>
            </a:pPr>
            <a:r>
              <a:rPr lang="el-GR" sz="2000" b="1" dirty="0"/>
              <a:t>με τους τσολιάδες</a:t>
            </a:r>
            <a:endParaRPr lang="el-GR" sz="2000" dirty="0"/>
          </a:p>
          <a:p>
            <a:pPr marL="0" indent="0">
              <a:buFontTx/>
              <a:buNone/>
              <a:defRPr/>
            </a:pPr>
            <a:r>
              <a:rPr lang="el-GR" sz="2000" b="1" dirty="0"/>
              <a:t> ποιος μου είπε να τα βάνω</a:t>
            </a:r>
            <a:endParaRPr lang="el-GR" sz="2000" dirty="0"/>
          </a:p>
          <a:p>
            <a:pPr eaLnBrk="1" hangingPunct="1">
              <a:defRPr/>
            </a:pPr>
            <a:endParaRPr lang="el-GR" dirty="0" smtClean="0"/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430213" y="3573463"/>
            <a:ext cx="38544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b="1"/>
              <a:t>ΤΡΑΓΟΥΔΙ «ΒΑΖΕΙ Ο ΝΤΟΥΤΣΕ» </a:t>
            </a:r>
            <a:endParaRPr lang="el-GR"/>
          </a:p>
          <a:p>
            <a:pPr eaLnBrk="1" hangingPunct="1"/>
            <a:r>
              <a:rPr lang="el-GR"/>
              <a:t/>
            </a:r>
            <a:br>
              <a:rPr lang="el-GR"/>
            </a:br>
            <a:r>
              <a:rPr lang="el-GR"/>
              <a:t> </a:t>
            </a:r>
            <a:r>
              <a:rPr lang="el-GR" sz="2000"/>
              <a:t>Βάζει ο Ντούτσε  τη στολή του</a:t>
            </a:r>
          </a:p>
          <a:p>
            <a:pPr eaLnBrk="1" hangingPunct="1"/>
            <a:r>
              <a:rPr lang="el-GR" sz="2000"/>
              <a:t>και τη σκούφια την ψηλή του</a:t>
            </a:r>
          </a:p>
          <a:p>
            <a:pPr eaLnBrk="1" hangingPunct="1"/>
            <a:r>
              <a:rPr lang="el-GR" sz="2000"/>
              <a:t>μ' όλα τα φτερά</a:t>
            </a:r>
          </a:p>
          <a:p>
            <a:pPr eaLnBrk="1" hangingPunct="1"/>
            <a:r>
              <a:rPr lang="el-GR" sz="2000"/>
              <a:t>Και μια νύχτα με φεγγάρι</a:t>
            </a:r>
          </a:p>
          <a:p>
            <a:pPr eaLnBrk="1" hangingPunct="1"/>
            <a:r>
              <a:rPr lang="el-GR" sz="2000"/>
              <a:t>την Ελλάδα πάει να πάρει</a:t>
            </a:r>
          </a:p>
          <a:p>
            <a:pPr eaLnBrk="1" hangingPunct="1"/>
            <a:r>
              <a:rPr lang="el-GR" sz="2000"/>
              <a:t>βρε, το φουκαρά</a:t>
            </a:r>
          </a:p>
        </p:txBody>
      </p:sp>
      <p:pic>
        <p:nvPicPr>
          <p:cNvPr id="27652" name="Picture 6" descr="E:\28η 2015\AΦΙΣΕΣ\ΓΕΛΟΙΟΓΡΑΦΙΕΣ\ΠΙΣΩ ΚΑΙ ΤΟΥΣ ΦΑΓΑΜΕ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4" b="4672"/>
          <a:stretch>
            <a:fillRect/>
          </a:stretch>
        </p:blipFill>
        <p:spPr bwMode="auto">
          <a:xfrm>
            <a:off x="112713" y="17463"/>
            <a:ext cx="899636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6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6D76"/>
            </a:gs>
            <a:gs pos="50000">
              <a:srgbClr val="CCECFF"/>
            </a:gs>
            <a:gs pos="100000">
              <a:srgbClr val="5E6D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l-GR" dirty="0"/>
              <a:t>Σκέπη </a:t>
            </a:r>
            <a:r>
              <a:rPr lang="el-GR" dirty="0" err="1"/>
              <a:t>Ὀρθοδόξων</a:t>
            </a:r>
            <a:r>
              <a:rPr lang="el-GR" dirty="0"/>
              <a:t> </a:t>
            </a:r>
            <a:r>
              <a:rPr lang="el-GR" dirty="0" err="1"/>
              <a:t>χριστιανῶν</a:t>
            </a:r>
            <a:r>
              <a:rPr lang="el-GR" dirty="0"/>
              <a:t>, </a:t>
            </a:r>
            <a:r>
              <a:rPr lang="el-GR" dirty="0" err="1"/>
              <a:t>ὑπάρχεις</a:t>
            </a:r>
            <a:r>
              <a:rPr lang="el-GR" dirty="0"/>
              <a:t> Παρθένε, </a:t>
            </a:r>
            <a:r>
              <a:rPr lang="el-GR" dirty="0" err="1"/>
              <a:t>πάντας</a:t>
            </a:r>
            <a:r>
              <a:rPr lang="el-GR" dirty="0"/>
              <a:t> </a:t>
            </a:r>
            <a:r>
              <a:rPr lang="el-GR" dirty="0" err="1"/>
              <a:t>σκέπουσα</a:t>
            </a:r>
            <a:r>
              <a:rPr lang="el-GR" dirty="0"/>
              <a:t> </a:t>
            </a:r>
            <a:r>
              <a:rPr lang="el-GR" dirty="0" err="1"/>
              <a:t>τοὺς</a:t>
            </a:r>
            <a:r>
              <a:rPr lang="el-GR" dirty="0"/>
              <a:t> </a:t>
            </a:r>
            <a:r>
              <a:rPr lang="el-GR" dirty="0" err="1"/>
              <a:t>πιστοὺς</a:t>
            </a:r>
            <a:r>
              <a:rPr lang="el-GR" dirty="0"/>
              <a:t>· </a:t>
            </a:r>
            <a:r>
              <a:rPr lang="el-GR" dirty="0" err="1"/>
              <a:t>διὸ</a:t>
            </a:r>
            <a:r>
              <a:rPr lang="el-GR" dirty="0"/>
              <a:t> </a:t>
            </a:r>
            <a:r>
              <a:rPr lang="el-GR" dirty="0" err="1"/>
              <a:t>τῇ</a:t>
            </a:r>
            <a:r>
              <a:rPr lang="el-GR" dirty="0"/>
              <a:t> </a:t>
            </a:r>
            <a:r>
              <a:rPr lang="el-GR" dirty="0" err="1"/>
              <a:t>σῇ</a:t>
            </a:r>
            <a:r>
              <a:rPr lang="el-GR" dirty="0"/>
              <a:t> </a:t>
            </a:r>
            <a:r>
              <a:rPr lang="el-GR" dirty="0" err="1"/>
              <a:t>Σκέπῃ</a:t>
            </a:r>
            <a:r>
              <a:rPr lang="el-GR" dirty="0"/>
              <a:t>, </a:t>
            </a:r>
            <a:r>
              <a:rPr lang="el-GR" dirty="0" err="1"/>
              <a:t>Ἑλλὰς</a:t>
            </a:r>
            <a:r>
              <a:rPr lang="el-GR" dirty="0"/>
              <a:t> </a:t>
            </a:r>
            <a:r>
              <a:rPr lang="el-GR" dirty="0" err="1"/>
              <a:t>πᾶσα</a:t>
            </a:r>
            <a:r>
              <a:rPr lang="el-GR" dirty="0"/>
              <a:t> προστρέχει,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πίστει</a:t>
            </a:r>
            <a:r>
              <a:rPr lang="el-GR" dirty="0"/>
              <a:t> μεγαλύνει </a:t>
            </a:r>
            <a:r>
              <a:rPr lang="el-GR" dirty="0" err="1"/>
              <a:t>τὴν</a:t>
            </a:r>
            <a:r>
              <a:rPr lang="el-GR" dirty="0"/>
              <a:t> </a:t>
            </a:r>
            <a:r>
              <a:rPr lang="el-GR" dirty="0" err="1"/>
              <a:t>προστασίαν</a:t>
            </a:r>
            <a:r>
              <a:rPr lang="el-GR" dirty="0"/>
              <a:t> σου.  </a:t>
            </a:r>
          </a:p>
          <a:p>
            <a:pPr eaLnBrk="1" hangingPunct="1"/>
            <a:endParaRPr lang="el-GR" dirty="0" smtClean="0"/>
          </a:p>
        </p:txBody>
      </p:sp>
      <p:pic>
        <p:nvPicPr>
          <p:cNvPr id="4101" name="Picture 5" descr="agia-skepi-1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5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3875088"/>
            <a:ext cx="4043363" cy="2908300"/>
          </a:xfrm>
        </p:spPr>
        <p:txBody>
          <a:bodyPr/>
          <a:lstStyle/>
          <a:p>
            <a:pPr algn="l">
              <a:defRPr/>
            </a:pPr>
            <a:r>
              <a:rPr lang="el-GR" sz="2000" dirty="0" smtClean="0">
                <a:latin typeface="+mn-lt"/>
              </a:rPr>
              <a:t>Ωχ, τρώει τις σφαίρες</a:t>
            </a:r>
            <a:br>
              <a:rPr lang="el-GR" sz="2000" dirty="0" smtClean="0">
                <a:latin typeface="+mn-lt"/>
              </a:rPr>
            </a:br>
            <a:r>
              <a:rPr lang="el-GR" sz="2000" dirty="0" smtClean="0">
                <a:latin typeface="+mn-lt"/>
              </a:rPr>
              <a:t> σαν χαλάζι από τον τσολιά</a:t>
            </a:r>
            <a:br>
              <a:rPr lang="el-GR" sz="2000" dirty="0" smtClean="0">
                <a:latin typeface="+mn-lt"/>
              </a:rPr>
            </a:br>
            <a:r>
              <a:rPr lang="el-GR" sz="2000" dirty="0" smtClean="0">
                <a:latin typeface="+mn-lt"/>
              </a:rPr>
              <a:t>κι όλο στρατηγούς αλλάζει για να βρει δουλειά</a:t>
            </a:r>
            <a:br>
              <a:rPr lang="el-GR" sz="2000" dirty="0" smtClean="0">
                <a:latin typeface="+mn-lt"/>
              </a:rPr>
            </a:br>
            <a:r>
              <a:rPr lang="el-GR" sz="2000" b="1" dirty="0" smtClean="0">
                <a:latin typeface="+mn-lt"/>
              </a:rPr>
              <a:t>Αχ, </a:t>
            </a:r>
            <a:r>
              <a:rPr lang="el-GR" sz="2000" b="1" dirty="0" err="1" smtClean="0">
                <a:latin typeface="+mn-lt"/>
              </a:rPr>
              <a:t>Τσιάνο</a:t>
            </a:r>
            <a:r>
              <a:rPr lang="el-GR" sz="2000" b="1" dirty="0" smtClean="0">
                <a:latin typeface="+mn-lt"/>
              </a:rPr>
              <a:t>, θα τρελαθώ </a:t>
            </a:r>
            <a:r>
              <a:rPr lang="el-GR" sz="2000" b="1" dirty="0" err="1" smtClean="0">
                <a:latin typeface="+mn-lt"/>
              </a:rPr>
              <a:t>Τσιάνο</a:t>
            </a:r>
            <a:r>
              <a:rPr lang="el-GR" sz="2000" dirty="0" smtClean="0">
                <a:latin typeface="+mn-lt"/>
              </a:rPr>
              <a:t/>
            </a:r>
            <a:br>
              <a:rPr lang="el-GR" sz="2000" dirty="0" smtClean="0">
                <a:latin typeface="+mn-lt"/>
              </a:rPr>
            </a:br>
            <a:r>
              <a:rPr lang="el-GR" sz="2000" b="1" dirty="0" smtClean="0">
                <a:latin typeface="+mn-lt"/>
              </a:rPr>
              <a:t>και στείλε γρήγορα</a:t>
            </a:r>
            <a:r>
              <a:rPr lang="el-GR" sz="2000" dirty="0" smtClean="0">
                <a:latin typeface="+mn-lt"/>
              </a:rPr>
              <a:t/>
            </a:r>
            <a:br>
              <a:rPr lang="el-GR" sz="2000" dirty="0" smtClean="0">
                <a:latin typeface="+mn-lt"/>
              </a:rPr>
            </a:br>
            <a:r>
              <a:rPr lang="el-GR" sz="2000" b="1" dirty="0" smtClean="0">
                <a:latin typeface="+mn-lt"/>
              </a:rPr>
              <a:t> τα μαύρα μου να βάνω</a:t>
            </a:r>
            <a:r>
              <a:rPr lang="el-GR" sz="2000" dirty="0" smtClean="0">
                <a:latin typeface="+mn-lt"/>
              </a:rPr>
              <a:t/>
            </a:r>
            <a:br>
              <a:rPr lang="el-GR" sz="2000" dirty="0" smtClean="0">
                <a:latin typeface="+mn-lt"/>
              </a:rPr>
            </a:br>
            <a:endParaRPr lang="el-GR" sz="2000" dirty="0" smtClean="0"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4221163"/>
            <a:ext cx="3970338" cy="2220912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l-GR" sz="2000" dirty="0" smtClean="0"/>
              <a:t>Ξεκινάει την άλλη μέρα</a:t>
            </a:r>
          </a:p>
          <a:p>
            <a:pPr marL="0" indent="0">
              <a:buFontTx/>
              <a:buNone/>
              <a:defRPr/>
            </a:pPr>
            <a:r>
              <a:rPr lang="el-GR" sz="2000" dirty="0" smtClean="0"/>
              <a:t>μα και πάλι ακούει αέρα</a:t>
            </a:r>
          </a:p>
          <a:p>
            <a:pPr marL="0" indent="0">
              <a:buFontTx/>
              <a:buNone/>
              <a:defRPr/>
            </a:pPr>
            <a:r>
              <a:rPr lang="el-GR" sz="2000" dirty="0" smtClean="0"/>
              <a:t>από τον τσολιά</a:t>
            </a:r>
          </a:p>
          <a:p>
            <a:pPr marL="0" indent="0">
              <a:buFontTx/>
              <a:buNone/>
              <a:defRPr/>
            </a:pPr>
            <a:r>
              <a:rPr lang="el-GR" sz="2000" dirty="0" smtClean="0"/>
              <a:t>Δρόμο παίρνει και δρομάκι</a:t>
            </a:r>
          </a:p>
          <a:p>
            <a:pPr marL="0" indent="0">
              <a:buFontTx/>
              <a:buNone/>
              <a:defRPr/>
            </a:pPr>
            <a:r>
              <a:rPr lang="el-GR" sz="2000" dirty="0" smtClean="0"/>
              <a:t>και πηδάει το ποταμάκι</a:t>
            </a:r>
          </a:p>
          <a:p>
            <a:pPr marL="0" indent="0">
              <a:buFontTx/>
              <a:buNone/>
              <a:defRPr/>
            </a:pPr>
            <a:r>
              <a:rPr lang="el-GR" sz="2000" dirty="0" smtClean="0"/>
              <a:t>ξέρει τη δουλειά</a:t>
            </a:r>
          </a:p>
          <a:p>
            <a:pPr eaLnBrk="1" hangingPunct="1">
              <a:defRPr/>
            </a:pPr>
            <a:endParaRPr lang="el-GR" sz="1200" dirty="0" smtClean="0"/>
          </a:p>
        </p:txBody>
      </p:sp>
      <p:pic>
        <p:nvPicPr>
          <p:cNvPr id="28676" name="Picture 8" descr="Carica14mic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26988"/>
            <a:ext cx="5532437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0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4652963"/>
            <a:ext cx="4211637" cy="22320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l-GR" sz="2000" kern="1200" dirty="0">
                <a:solidFill>
                  <a:srgbClr val="000000"/>
                </a:solidFill>
                <a:ea typeface="+mn-ea"/>
              </a:rPr>
              <a:t>Ωχ, και οι Κένταυροι οι καημένοι</a:t>
            </a:r>
            <a:br>
              <a:rPr lang="el-GR" sz="2000" kern="1200" dirty="0">
                <a:solidFill>
                  <a:srgbClr val="000000"/>
                </a:solidFill>
                <a:ea typeface="+mn-ea"/>
              </a:rPr>
            </a:br>
            <a:r>
              <a:rPr lang="el-GR" sz="2000" kern="1200" dirty="0">
                <a:solidFill>
                  <a:srgbClr val="000000"/>
                </a:solidFill>
                <a:ea typeface="+mn-ea"/>
              </a:rPr>
              <a:t> </a:t>
            </a:r>
            <a:r>
              <a:rPr lang="el-GR" sz="2000" kern="1200" dirty="0" err="1">
                <a:solidFill>
                  <a:srgbClr val="000000"/>
                </a:solidFill>
                <a:ea typeface="+mn-ea"/>
              </a:rPr>
              <a:t>βρε</a:t>
            </a:r>
            <a:r>
              <a:rPr lang="el-GR" sz="2000" kern="1200" dirty="0">
                <a:solidFill>
                  <a:srgbClr val="000000"/>
                </a:solidFill>
                <a:ea typeface="+mn-ea"/>
              </a:rPr>
              <a:t> τι τρομερό</a:t>
            </a:r>
            <a:br>
              <a:rPr lang="el-GR" sz="2000" kern="1200" dirty="0">
                <a:solidFill>
                  <a:srgbClr val="000000"/>
                </a:solidFill>
                <a:ea typeface="+mn-ea"/>
              </a:rPr>
            </a:br>
            <a:r>
              <a:rPr lang="el-GR" sz="2000" kern="1200" dirty="0">
                <a:solidFill>
                  <a:srgbClr val="000000"/>
                </a:solidFill>
                <a:ea typeface="+mn-ea"/>
              </a:rPr>
              <a:t>νηστικοί, ξελιγωμένοι</a:t>
            </a:r>
            <a:br>
              <a:rPr lang="el-GR" sz="2000" kern="1200" dirty="0">
                <a:solidFill>
                  <a:srgbClr val="000000"/>
                </a:solidFill>
                <a:ea typeface="+mn-ea"/>
              </a:rPr>
            </a:br>
            <a:r>
              <a:rPr lang="el-GR" sz="2000" kern="1200" dirty="0">
                <a:solidFill>
                  <a:srgbClr val="000000"/>
                </a:solidFill>
                <a:ea typeface="+mn-ea"/>
              </a:rPr>
              <a:t> πέφτουν στο νερό</a:t>
            </a:r>
            <a:br>
              <a:rPr lang="el-GR" sz="2000" kern="1200" dirty="0">
                <a:solidFill>
                  <a:srgbClr val="000000"/>
                </a:solidFill>
                <a:ea typeface="+mn-ea"/>
              </a:rPr>
            </a:br>
            <a:r>
              <a:rPr lang="el-GR" sz="2000" b="1" kern="1200" dirty="0">
                <a:solidFill>
                  <a:srgbClr val="000000"/>
                </a:solidFill>
                <a:ea typeface="+mn-ea"/>
              </a:rPr>
              <a:t>Αχ </a:t>
            </a:r>
            <a:r>
              <a:rPr lang="el-GR" sz="2000" b="1" kern="1200" dirty="0" err="1">
                <a:solidFill>
                  <a:srgbClr val="000000"/>
                </a:solidFill>
                <a:ea typeface="+mn-ea"/>
              </a:rPr>
              <a:t>Γκράτσι</a:t>
            </a:r>
            <a:r>
              <a:rPr lang="el-GR" sz="2000" b="1" kern="1200" dirty="0">
                <a:solidFill>
                  <a:srgbClr val="000000"/>
                </a:solidFill>
                <a:ea typeface="+mn-ea"/>
              </a:rPr>
              <a:t>, να μη σε δω </a:t>
            </a:r>
            <a:r>
              <a:rPr lang="el-GR" sz="2000" b="1" kern="1200" dirty="0" err="1">
                <a:solidFill>
                  <a:srgbClr val="000000"/>
                </a:solidFill>
                <a:ea typeface="+mn-ea"/>
              </a:rPr>
              <a:t>Γκράτσι</a:t>
            </a:r>
            <a:r>
              <a:rPr lang="el-GR" sz="2000" kern="1200" dirty="0">
                <a:solidFill>
                  <a:srgbClr val="000000"/>
                </a:solidFill>
                <a:ea typeface="+mn-ea"/>
              </a:rPr>
              <a:t/>
            </a:r>
            <a:br>
              <a:rPr lang="el-GR" sz="2000" kern="1200" dirty="0">
                <a:solidFill>
                  <a:srgbClr val="000000"/>
                </a:solidFill>
                <a:ea typeface="+mn-ea"/>
              </a:rPr>
            </a:br>
            <a:r>
              <a:rPr lang="el-GR" sz="2000" b="1" kern="1200" dirty="0">
                <a:solidFill>
                  <a:srgbClr val="000000"/>
                </a:solidFill>
                <a:ea typeface="+mn-ea"/>
              </a:rPr>
              <a:t>γιατί σε κάρβουνα αναμμένα</a:t>
            </a:r>
            <a:r>
              <a:rPr lang="el-GR" sz="2000" kern="1200" dirty="0">
                <a:solidFill>
                  <a:srgbClr val="000000"/>
                </a:solidFill>
                <a:ea typeface="+mn-ea"/>
              </a:rPr>
              <a:t/>
            </a:r>
            <a:br>
              <a:rPr lang="el-GR" sz="2000" kern="1200" dirty="0">
                <a:solidFill>
                  <a:srgbClr val="000000"/>
                </a:solidFill>
                <a:ea typeface="+mn-ea"/>
              </a:rPr>
            </a:br>
            <a:r>
              <a:rPr lang="el-GR" sz="2000" b="1" kern="1200" dirty="0">
                <a:solidFill>
                  <a:srgbClr val="000000"/>
                </a:solidFill>
                <a:ea typeface="+mn-ea"/>
              </a:rPr>
              <a:t> έχω κάτσει</a:t>
            </a:r>
            <a:r>
              <a:rPr lang="el-GR" sz="2000" kern="1200" dirty="0">
                <a:solidFill>
                  <a:srgbClr val="000000"/>
                </a:solidFill>
                <a:ea typeface="+mn-ea"/>
              </a:rPr>
              <a:t/>
            </a:r>
            <a:br>
              <a:rPr lang="el-GR" sz="2000" kern="1200" dirty="0">
                <a:solidFill>
                  <a:srgbClr val="000000"/>
                </a:solidFill>
                <a:ea typeface="+mn-ea"/>
              </a:rPr>
            </a:br>
            <a:endParaRPr lang="el-GR" sz="20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4724400"/>
            <a:ext cx="4065588" cy="18002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l-GR" sz="2000" kern="1200" dirty="0">
                <a:solidFill>
                  <a:srgbClr val="000000"/>
                </a:solidFill>
              </a:rPr>
              <a:t>Στέλνει ο νέος Ναπολέων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l-GR" sz="2000" kern="1200" dirty="0">
                <a:solidFill>
                  <a:srgbClr val="000000"/>
                </a:solidFill>
              </a:rPr>
              <a:t>μεραρχίες πειναλέων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l-GR" sz="2000" kern="1200" dirty="0">
                <a:solidFill>
                  <a:srgbClr val="000000"/>
                </a:solidFill>
              </a:rPr>
              <a:t>στο βουνό ψηλά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l-GR" sz="2000" kern="1200" dirty="0">
                <a:solidFill>
                  <a:srgbClr val="000000"/>
                </a:solidFill>
              </a:rPr>
              <a:t>Για να βρουν τον διάβολό τους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l-GR" sz="2000" kern="1200" dirty="0">
                <a:solidFill>
                  <a:srgbClr val="000000"/>
                </a:solidFill>
              </a:rPr>
              <a:t>κι ο στρατός μας αιχμαλώτους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l-GR" sz="2000" kern="1200" dirty="0">
                <a:solidFill>
                  <a:srgbClr val="000000"/>
                </a:solidFill>
              </a:rPr>
              <a:t>τσούρμο κουβαλά</a:t>
            </a:r>
          </a:p>
        </p:txBody>
      </p:sp>
      <p:pic>
        <p:nvPicPr>
          <p:cNvPr id="29700" name="Picture 5" descr="maxres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20076"/>
          <a:stretch>
            <a:fillRect/>
          </a:stretch>
        </p:blipFill>
        <p:spPr bwMode="auto">
          <a:xfrm>
            <a:off x="1547813" y="12700"/>
            <a:ext cx="608012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28η 2015\AΦΙΣΕΣ\ΓΕΛΟΙΟΓΡΑΦΙΕΣ\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200"/>
            <a:ext cx="2951163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217738"/>
            <a:ext cx="3317875" cy="20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5" descr="hqdefa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5580062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Ορθογώνιο 1"/>
          <p:cNvSpPr>
            <a:spLocks noChangeArrowheads="1"/>
          </p:cNvSpPr>
          <p:nvPr/>
        </p:nvSpPr>
        <p:spPr bwMode="auto">
          <a:xfrm>
            <a:off x="3440113" y="4227513"/>
            <a:ext cx="555783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Και χωρίς πολλές κουβέντες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μπήκαν Έλληνες λεβέντες</a:t>
            </a:r>
            <a:r>
              <a:rPr lang="en-US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smtClean="0">
                <a:solidFill>
                  <a:srgbClr val="000000"/>
                </a:solidFill>
                <a:cs typeface="Arial" charset="0"/>
              </a:rPr>
              <a:t>μεσ' τη Κορυτσά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Ωχ, μέσα στ' Αργυρόκαστρο εμπήκε το χακί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και σημαία κυματίζει τώρα Ελληνική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 smtClean="0">
                <a:solidFill>
                  <a:srgbClr val="000000"/>
                </a:solidFill>
                <a:cs typeface="Arial" charset="0"/>
              </a:rPr>
              <a:t>Αχ Τσιάνο, θα σκοτωθώ Τσιάνο</a:t>
            </a:r>
            <a:endParaRPr lang="el-GR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 smtClean="0">
                <a:solidFill>
                  <a:srgbClr val="000000"/>
                </a:solidFill>
                <a:cs typeface="Arial" charset="0"/>
              </a:rPr>
              <a:t>γιατί σε λίγο και τα Τίρανα τα χάνω</a:t>
            </a:r>
            <a:endParaRPr lang="el-GR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Και 'πάθαν οι καημένοι</a:t>
            </a:r>
            <a:r>
              <a:rPr lang="en-US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smtClean="0">
                <a:solidFill>
                  <a:srgbClr val="000000"/>
                </a:solidFill>
                <a:cs typeface="Arial" charset="0"/>
              </a:rPr>
              <a:t>μεγάλη συμφορά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κι η Ρώμη περιμένει</a:t>
            </a:r>
            <a:r>
              <a:rPr lang="en-US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l-GR" smtClean="0">
                <a:solidFill>
                  <a:srgbClr val="000000"/>
                </a:solidFill>
                <a:cs typeface="Arial" charset="0"/>
              </a:rPr>
              <a:t>κι εκείνη τη σειρά</a:t>
            </a:r>
            <a:r>
              <a:rPr lang="en-US" smtClean="0">
                <a:solidFill>
                  <a:srgbClr val="000000"/>
                </a:solidFill>
                <a:cs typeface="Arial" charset="0"/>
              </a:rPr>
              <a:t>…</a:t>
            </a:r>
            <a:endParaRPr lang="el-GR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3755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0724" name="Picture 5" descr="simaia+hellas+kor+orizo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0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28η 2015\AΦΙΣΕΣ\ΓΕΛΟΙΟΓΡΑΦΙΕΣ\ΠΟΛΕΝΑΚΗ ΓΕΛΟΙΟΓΡΑΦΙ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970837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6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Αλεξανδράκης_Στο καλό, παιδι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104394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CCFF"/>
            </a:gs>
            <a:gs pos="2000">
              <a:srgbClr val="9393A9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9575"/>
            <a:ext cx="8078788" cy="912813"/>
          </a:xfrm>
        </p:spPr>
        <p:txBody>
          <a:bodyPr/>
          <a:lstStyle/>
          <a:p>
            <a:pPr eaLnBrk="1" hangingPunct="1"/>
            <a:r>
              <a:rPr lang="el-GR" b="1" i="1" u="sng" smtClean="0"/>
              <a:t>Το «ευχαριστώ» των Ρώσων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eaLnBrk="1" hangingPunct="1"/>
            <a:r>
              <a:rPr lang="el-GR" b="1" smtClean="0"/>
              <a:t>«Επολεμήσατε άοπλοι εναντίον πανόπλων και ενικήσατε. Μικροί εναντίον μεγάλων και επικρατήσατε. Δεν ήτο δυνατό να γίνει άλλως , διότι είσθε Έλληνες. Εκερδίσαμεν χρόνον διά να αμυνθώμεν. Ως Ρώσοι και ως άνθρωποι σας ευγνωμονούμε»</a:t>
            </a:r>
          </a:p>
        </p:txBody>
      </p:sp>
    </p:spTree>
    <p:extLst>
      <p:ext uri="{BB962C8B-B14F-4D97-AF65-F5344CB8AC3E}">
        <p14:creationId xmlns:p14="http://schemas.microsoft.com/office/powerpoint/2010/main" val="315515465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765E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836613"/>
            <a:ext cx="3421062" cy="5761037"/>
          </a:xfrm>
        </p:spPr>
        <p:txBody>
          <a:bodyPr/>
          <a:lstStyle/>
          <a:p>
            <a:pPr eaLnBrk="1" hangingPunct="1"/>
            <a:r>
              <a:rPr lang="el-GR" b="1" i="1" smtClean="0"/>
              <a:t>«Του λοιπού δεν θα λέγεται ότι οι Έλληνες πολεμούν ως ήρωες , αλλά ότι οι ήρωες πολεμούν ως Έλληνες»</a:t>
            </a:r>
            <a:endParaRPr lang="en-US" b="1" i="1" smtClean="0"/>
          </a:p>
          <a:p>
            <a:pPr eaLnBrk="1" hangingPunct="1">
              <a:buFontTx/>
              <a:buNone/>
            </a:pPr>
            <a:r>
              <a:rPr lang="el-GR" smtClean="0"/>
              <a:t> </a:t>
            </a:r>
            <a:r>
              <a:rPr lang="en-US" smtClean="0"/>
              <a:t>  </a:t>
            </a:r>
            <a:r>
              <a:rPr lang="el-GR" sz="2400" smtClean="0"/>
              <a:t>(Ουίστον Τσώρτσιλ, πρωθυπουργός Μεγάλης Βρετανίας)</a:t>
            </a:r>
          </a:p>
        </p:txBody>
      </p:sp>
      <p:pic>
        <p:nvPicPr>
          <p:cNvPr id="35843" name="Picture 5" descr="1940-Νεότεροι-αρχαίοι πολεμιστέ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79413"/>
            <a:ext cx="5241925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8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5844" name="Picture 5" descr="1437581770-f3ccdd27d2000e3f9255a7e3e2c48800-810x4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63271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6868" name="Picture 5" descr="katoxi_stath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5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1940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7338"/>
            <a:ext cx="8078788" cy="912812"/>
          </a:xfrm>
        </p:spPr>
        <p:txBody>
          <a:bodyPr/>
          <a:lstStyle/>
          <a:p>
            <a:pPr eaLnBrk="1" hangingPunct="1"/>
            <a:r>
              <a:rPr lang="el-GR" sz="2400" b="1" smtClean="0"/>
              <a:t/>
            </a:r>
            <a:br>
              <a:rPr lang="el-GR" sz="2400" b="1" smtClean="0"/>
            </a:br>
            <a:endParaRPr lang="el-GR" sz="2400" b="1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913" y="476250"/>
            <a:ext cx="6275387" cy="11525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b="1" smtClean="0"/>
              <a:t/>
            </a:r>
            <a:br>
              <a:rPr lang="el-GR" b="1" smtClean="0"/>
            </a:br>
            <a:r>
              <a:rPr lang="el-GR" b="1" i="1" smtClean="0">
                <a:solidFill>
                  <a:srgbClr val="FF0000"/>
                </a:solidFill>
              </a:rPr>
              <a:t>ΤΡΑΓΟΥΔΩΝΤΑΣ ΤΗΝ ΙΣΤΟΡΙΑ</a:t>
            </a:r>
            <a:endParaRPr lang="el-GR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76765E"/>
            </a:gs>
            <a:gs pos="17999">
              <a:srgbClr val="FF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el-GR" sz="3600" b="1" i="1" u="sng" smtClean="0"/>
              <a:t>Κάνε κουράγιο Ελλάδα μου (1946)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836613"/>
            <a:ext cx="40386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1600" b="1" smtClean="0"/>
              <a:t>Ποιος το περίμενε στ’ αλήθεια, </a:t>
            </a:r>
            <a:br>
              <a:rPr lang="el-GR" sz="1600" b="1" smtClean="0"/>
            </a:br>
            <a:r>
              <a:rPr lang="el-GR" sz="1600" b="1" smtClean="0"/>
              <a:t>να βγουν ψευτιές και παραμύθια</a:t>
            </a:r>
            <a:br>
              <a:rPr lang="el-GR" sz="1600" b="1" smtClean="0"/>
            </a:br>
            <a:r>
              <a:rPr lang="el-GR" sz="1600" b="1" smtClean="0"/>
              <a:t>και να ξεχάσουν τώρα πια τα λόγια εκείνα τους, </a:t>
            </a:r>
            <a:br>
              <a:rPr lang="el-GR" sz="1600" b="1" smtClean="0"/>
            </a:br>
            <a:r>
              <a:rPr lang="el-GR" sz="1600" b="1" smtClean="0"/>
              <a:t>που μας τα `λέγαν κάθε βράδυ απ’ τα Λονδίνα τους.</a:t>
            </a:r>
            <a:br>
              <a:rPr lang="el-GR" sz="1600" b="1" smtClean="0"/>
            </a:br>
            <a:r>
              <a:rPr lang="el-GR" sz="1600" b="1" smtClean="0"/>
              <a:t/>
            </a:r>
            <a:br>
              <a:rPr lang="el-GR" sz="1600" b="1" smtClean="0"/>
            </a:br>
            <a:r>
              <a:rPr lang="el-GR" sz="1600" b="1" smtClean="0"/>
              <a:t>Μα δεν πειράζει, δεν πειράζει, </a:t>
            </a:r>
            <a:br>
              <a:rPr lang="el-GR" sz="1600" b="1" smtClean="0"/>
            </a:br>
            <a:r>
              <a:rPr lang="el-GR" sz="1600" b="1" smtClean="0"/>
              <a:t>δε θα το βάλουμε μαράζι</a:t>
            </a:r>
            <a:br>
              <a:rPr lang="el-GR" sz="1600" b="1" smtClean="0"/>
            </a:br>
            <a:r>
              <a:rPr lang="el-GR" sz="1600" b="1" smtClean="0"/>
              <a:t>και δε θα κλάψουμε που πάλι μας ξεχάσατε, </a:t>
            </a:r>
            <a:br>
              <a:rPr lang="el-GR" sz="1600" b="1" smtClean="0"/>
            </a:br>
            <a:r>
              <a:rPr lang="el-GR" sz="1600" b="1" smtClean="0"/>
              <a:t>γιατί δεν είν’ πρώτη φορά που μας τη σκάσατε</a:t>
            </a:r>
            <a:br>
              <a:rPr lang="el-GR" sz="1600" b="1" smtClean="0"/>
            </a:br>
            <a:r>
              <a:rPr lang="el-GR" sz="1600" b="1" smtClean="0"/>
              <a:t>και στην υγειά σας μια οκαδούλα εμείς θα πιούμε</a:t>
            </a:r>
            <a:br>
              <a:rPr lang="el-GR" sz="1600" b="1" smtClean="0"/>
            </a:br>
            <a:r>
              <a:rPr lang="el-GR" sz="1600" b="1" smtClean="0"/>
              <a:t>και στη μικρή την Ελλαδούλα μας θα πούμε:</a:t>
            </a:r>
            <a:br>
              <a:rPr lang="el-GR" sz="1600" b="1" smtClean="0"/>
            </a:br>
            <a:r>
              <a:rPr lang="el-GR" sz="1600" b="1" smtClean="0"/>
              <a:t/>
            </a:r>
            <a:br>
              <a:rPr lang="el-GR" sz="1600" b="1" smtClean="0"/>
            </a:br>
            <a:r>
              <a:rPr lang="el-GR" sz="1600" b="1" smtClean="0"/>
              <a:t>Κάνε κουράγιο Ελλάδα μου</a:t>
            </a:r>
            <a:br>
              <a:rPr lang="el-GR" sz="1600" b="1" smtClean="0"/>
            </a:br>
            <a:r>
              <a:rPr lang="el-GR" sz="1600" b="1" smtClean="0"/>
              <a:t>κι όσο μπορείς κρατήσου</a:t>
            </a:r>
            <a:br>
              <a:rPr lang="el-GR" sz="1600" b="1" smtClean="0"/>
            </a:br>
            <a:r>
              <a:rPr lang="el-GR" sz="1600" b="1" smtClean="0"/>
              <a:t>και στα παλιά παπούτσια σου, </a:t>
            </a:r>
            <a:br>
              <a:rPr lang="el-GR" sz="1600" b="1" smtClean="0"/>
            </a:br>
            <a:r>
              <a:rPr lang="el-GR" sz="1600" b="1" smtClean="0"/>
              <a:t>γράψε όσα λέν οι εχθροί σου.</a:t>
            </a:r>
            <a:br>
              <a:rPr lang="el-GR" sz="1600" b="1" smtClean="0"/>
            </a:br>
            <a:r>
              <a:rPr lang="el-GR" sz="1600" b="1" smtClean="0"/>
              <a:t/>
            </a:r>
            <a:br>
              <a:rPr lang="el-GR" sz="1600" b="1" smtClean="0"/>
            </a:br>
            <a:r>
              <a:rPr lang="el-GR" sz="1600" b="1" smtClean="0"/>
              <a:t>Κι αν μας τη σκάσανε με μπαμπεσιά, </a:t>
            </a:r>
            <a:br>
              <a:rPr lang="el-GR" sz="1600" b="1" smtClean="0"/>
            </a:br>
            <a:r>
              <a:rPr lang="el-GR" sz="1600" b="1" smtClean="0"/>
              <a:t>οι σύμμαχοι στη μοιρασιά, </a:t>
            </a:r>
            <a:br>
              <a:rPr lang="el-GR" sz="1600" b="1" smtClean="0"/>
            </a:br>
            <a:r>
              <a:rPr lang="el-GR" sz="1600" b="1" smtClean="0"/>
              <a:t>κάνε κουράγιο Ελλάδα μου, να μη μας αρρωστήσεις, </a:t>
            </a:r>
            <a:br>
              <a:rPr lang="el-GR" sz="1600" b="1" smtClean="0"/>
            </a:br>
            <a:r>
              <a:rPr lang="el-GR" sz="1600" b="1" smtClean="0"/>
              <a:t>γιατί το θέλει ο Θεός να ζήσεις και θα ζήσεις.</a:t>
            </a:r>
            <a:br>
              <a:rPr lang="el-GR" sz="1600" b="1" smtClean="0"/>
            </a:br>
            <a:endParaRPr lang="el-GR" sz="1600" b="1" smtClean="0"/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836613"/>
            <a:ext cx="4038600" cy="61928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1600" b="1" smtClean="0"/>
              <a:t>Σε κάθε χιονισμένη ράχη, </a:t>
            </a:r>
            <a:br>
              <a:rPr lang="el-GR" sz="1600" b="1" smtClean="0"/>
            </a:br>
            <a:r>
              <a:rPr lang="el-GR" sz="1600" b="1" smtClean="0"/>
              <a:t>σαν πολεμούσαμε μονάχοι, </a:t>
            </a:r>
            <a:br>
              <a:rPr lang="el-GR" sz="1600" b="1" smtClean="0"/>
            </a:br>
            <a:r>
              <a:rPr lang="el-GR" sz="1600" b="1" smtClean="0"/>
              <a:t>όλοι λαγούς με πετραχήλια μας ετάζατε</a:t>
            </a:r>
            <a:br>
              <a:rPr lang="el-GR" sz="1600" b="1" smtClean="0"/>
            </a:br>
            <a:r>
              <a:rPr lang="el-GR" sz="1600" b="1" smtClean="0"/>
              <a:t>και μεσ’ στα μάτια με λατρεία μας κοιτάζατε.</a:t>
            </a:r>
            <a:br>
              <a:rPr lang="el-GR" sz="1600" b="1" smtClean="0"/>
            </a:br>
            <a:r>
              <a:rPr lang="el-GR" sz="1600" b="1" smtClean="0"/>
              <a:t/>
            </a:r>
            <a:br>
              <a:rPr lang="el-GR" sz="1600" b="1" smtClean="0"/>
            </a:br>
            <a:r>
              <a:rPr lang="el-GR" sz="1600" b="1" smtClean="0"/>
              <a:t>Μα ξεχαστήκαν όλα εκείνα, </a:t>
            </a:r>
            <a:br>
              <a:rPr lang="el-GR" sz="1600" b="1" smtClean="0"/>
            </a:br>
            <a:r>
              <a:rPr lang="el-GR" sz="1600" b="1" smtClean="0"/>
              <a:t>η Πίνδος και η Τρεμπεσίνα, </a:t>
            </a:r>
            <a:br>
              <a:rPr lang="el-GR" sz="1600" b="1" smtClean="0"/>
            </a:br>
            <a:r>
              <a:rPr lang="el-GR" sz="1600" b="1" smtClean="0"/>
              <a:t>ίσως μια μέρα εμάς που τόσο αίμα εχύσαμε, </a:t>
            </a:r>
            <a:br>
              <a:rPr lang="el-GR" sz="1600" b="1" smtClean="0"/>
            </a:br>
            <a:r>
              <a:rPr lang="el-GR" sz="1600" b="1" smtClean="0"/>
              <a:t>να μας καθίσουν στο σκαμνί, γιατί νικήσαμε.</a:t>
            </a:r>
            <a:br>
              <a:rPr lang="el-GR" sz="1600" b="1" smtClean="0"/>
            </a:br>
            <a:r>
              <a:rPr lang="el-GR" sz="1600" b="1" smtClean="0"/>
              <a:t>Μα φυσικό θα μας φανεί κι αυτό ακόμα</a:t>
            </a:r>
            <a:br>
              <a:rPr lang="el-GR" sz="1600" b="1" smtClean="0"/>
            </a:br>
            <a:r>
              <a:rPr lang="el-GR" sz="1600" b="1" smtClean="0"/>
              <a:t>και στην Ελλάδα μας θα πούμε μ’ ένα στόμα:</a:t>
            </a:r>
            <a:br>
              <a:rPr lang="el-GR" sz="1600" b="1" smtClean="0"/>
            </a:br>
            <a:r>
              <a:rPr lang="el-GR" sz="1600" b="1" smtClean="0"/>
              <a:t/>
            </a:r>
            <a:br>
              <a:rPr lang="el-GR" sz="1600" b="1" smtClean="0"/>
            </a:br>
            <a:r>
              <a:rPr lang="el-GR" sz="1600" b="1" smtClean="0"/>
              <a:t>Κάνε κουράγιο Ελλάδα μου</a:t>
            </a:r>
            <a:br>
              <a:rPr lang="el-GR" sz="1600" b="1" smtClean="0"/>
            </a:br>
            <a:r>
              <a:rPr lang="el-GR" sz="1600" b="1" smtClean="0"/>
              <a:t>κι όσο μπορείς κρατήσου</a:t>
            </a:r>
            <a:br>
              <a:rPr lang="el-GR" sz="1600" b="1" smtClean="0"/>
            </a:br>
            <a:r>
              <a:rPr lang="el-GR" sz="1600" b="1" smtClean="0"/>
              <a:t>και στα παλιά παπούτσια σου, </a:t>
            </a:r>
            <a:br>
              <a:rPr lang="el-GR" sz="1600" b="1" smtClean="0"/>
            </a:br>
            <a:r>
              <a:rPr lang="el-GR" sz="1600" b="1" smtClean="0"/>
              <a:t>γράψε όσα λέν’ οι εχθροί σου.</a:t>
            </a:r>
            <a:br>
              <a:rPr lang="el-GR" sz="1600" b="1" smtClean="0"/>
            </a:br>
            <a:r>
              <a:rPr lang="el-GR" sz="1600" b="1" smtClean="0"/>
              <a:t/>
            </a:r>
            <a:br>
              <a:rPr lang="el-GR" sz="1600" b="1" smtClean="0"/>
            </a:br>
            <a:r>
              <a:rPr lang="el-GR" sz="1600" b="1" smtClean="0"/>
              <a:t>Κι αν μας τη σκάσανε με μπαμπεσιά, </a:t>
            </a:r>
            <a:br>
              <a:rPr lang="el-GR" sz="1600" b="1" smtClean="0"/>
            </a:br>
            <a:r>
              <a:rPr lang="el-GR" sz="1600" b="1" smtClean="0"/>
              <a:t>οι σύμμαχοι στη μοιρασιά, </a:t>
            </a:r>
            <a:br>
              <a:rPr lang="el-GR" sz="1600" b="1" smtClean="0"/>
            </a:br>
            <a:r>
              <a:rPr lang="el-GR" sz="1600" b="1" smtClean="0"/>
              <a:t>κάνε κουράγιο Ελλάδα μου, να μη μας αρρωστήσεις, </a:t>
            </a:r>
            <a:br>
              <a:rPr lang="el-GR" sz="1600" b="1" smtClean="0"/>
            </a:br>
            <a:r>
              <a:rPr lang="el-GR" sz="1600" b="1" smtClean="0"/>
              <a:t>γιατί το θέλει ο Θεός να ζήσεις και θα ζήσεις.</a:t>
            </a:r>
            <a:br>
              <a:rPr lang="el-GR" sz="1600" b="1" smtClean="0"/>
            </a:br>
            <a:endParaRPr lang="el-GR" sz="1600" b="1" smtClean="0"/>
          </a:p>
        </p:txBody>
      </p:sp>
    </p:spTree>
    <p:extLst>
      <p:ext uri="{BB962C8B-B14F-4D97-AF65-F5344CB8AC3E}">
        <p14:creationId xmlns:p14="http://schemas.microsoft.com/office/powerpoint/2010/main" val="167931693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  <p:bldP spid="3789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5E76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i="1" smtClean="0">
                <a:solidFill>
                  <a:schemeClr val="bg1"/>
                </a:solidFill>
              </a:rPr>
              <a:t>Εμφύλιος πόλεμος (1946-1949)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84313"/>
            <a:ext cx="8229600" cy="2765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b="1" smtClean="0"/>
              <a:t>«Γέμισε ατσάλι ο ουρανός</a:t>
            </a:r>
          </a:p>
          <a:p>
            <a:pPr algn="ctr" eaLnBrk="1" hangingPunct="1">
              <a:buFontTx/>
              <a:buNone/>
            </a:pPr>
            <a:r>
              <a:rPr lang="el-GR" b="1" smtClean="0"/>
              <a:t> κι η γη αγκομαχάει</a:t>
            </a:r>
          </a:p>
          <a:p>
            <a:pPr algn="ctr" eaLnBrk="1" hangingPunct="1">
              <a:buFontTx/>
              <a:buNone/>
            </a:pPr>
            <a:r>
              <a:rPr lang="el-GR" b="1" smtClean="0"/>
              <a:t>Κι ο αδελφός τον αδελφό </a:t>
            </a:r>
          </a:p>
          <a:p>
            <a:pPr algn="ctr" eaLnBrk="1" hangingPunct="1">
              <a:buFontTx/>
              <a:buNone/>
            </a:pPr>
            <a:r>
              <a:rPr lang="el-GR" b="1" smtClean="0"/>
              <a:t>Μας βάλαν και χτυπάει»</a:t>
            </a:r>
          </a:p>
        </p:txBody>
      </p:sp>
      <p:sp>
        <p:nvSpPr>
          <p:cNvPr id="39940" name="Ορθογώνιο 1"/>
          <p:cNvSpPr>
            <a:spLocks noChangeArrowheads="1"/>
          </p:cNvSpPr>
          <p:nvPr/>
        </p:nvSpPr>
        <p:spPr bwMode="auto">
          <a:xfrm>
            <a:off x="0" y="4076700"/>
            <a:ext cx="91440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C00000"/>
                </a:solidFill>
              </a:rPr>
              <a:t>Τώρα που αίμα αδερφικό το χώμα ιδρώνει </a:t>
            </a:r>
            <a:br>
              <a:rPr lang="el-GR" sz="3200" b="1" smtClean="0">
                <a:solidFill>
                  <a:srgbClr val="C00000"/>
                </a:solidFill>
              </a:rPr>
            </a:br>
            <a:r>
              <a:rPr lang="el-GR" sz="3200" b="1" smtClean="0">
                <a:solidFill>
                  <a:srgbClr val="C00000"/>
                </a:solidFill>
              </a:rPr>
              <a:t>κι η Ελλάδα πνίγει την Ελλάδα στα βουνά, </a:t>
            </a:r>
            <a:br>
              <a:rPr lang="el-GR" sz="3200" b="1" smtClean="0">
                <a:solidFill>
                  <a:srgbClr val="C00000"/>
                </a:solidFill>
              </a:rPr>
            </a:br>
            <a:r>
              <a:rPr lang="el-GR" sz="3200" b="1" smtClean="0">
                <a:solidFill>
                  <a:srgbClr val="C00000"/>
                </a:solidFill>
              </a:rPr>
              <a:t>έβγα απ’ τον τάφο Θοδωρή Κολοκοτρώνη </a:t>
            </a:r>
            <a:br>
              <a:rPr lang="el-GR" sz="3200" b="1" smtClean="0">
                <a:solidFill>
                  <a:srgbClr val="C00000"/>
                </a:solidFill>
              </a:rPr>
            </a:br>
            <a:r>
              <a:rPr lang="el-GR" sz="3200" b="1" smtClean="0">
                <a:solidFill>
                  <a:srgbClr val="C00000"/>
                </a:solidFill>
              </a:rPr>
              <a:t>κι αδέρφια κάνε όλους τους Έλληνες ξανά.</a:t>
            </a:r>
            <a:r>
              <a:rPr lang="el-GR" b="1" smtClean="0">
                <a:solidFill>
                  <a:srgbClr val="C00000"/>
                </a:solidFill>
              </a:rPr>
              <a:t> </a:t>
            </a:r>
            <a:br>
              <a:rPr lang="el-GR" b="1" smtClean="0">
                <a:solidFill>
                  <a:srgbClr val="C00000"/>
                </a:solidFill>
              </a:rPr>
            </a:br>
            <a:endParaRPr lang="el-GR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9940" name="Picture 5" descr="736b98c7b715fb989e629460cd75fc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40964" name="Picture 5" descr="%CF%85%CE%BC%CE%BD%CE%BF%CF%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9916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0847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6148" name="Picture 5" descr="ceb5ceb3cf87cf81cf89cebcceb7-18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0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7172" name="Picture 5" descr="%CE%94%CE%99%CE%93%CE%95%CE%9D%CE%97%CE%A3+%CE%91%CE%9A%CE%A1%CE%99%CE%A4%CE%91%CE%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3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8196" name="Picture 5" descr="parelthonparon_410_31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7"/>
          <a:stretch>
            <a:fillRect/>
          </a:stretch>
        </p:blipFill>
        <p:spPr bwMode="auto">
          <a:xfrm>
            <a:off x="1258888" y="0"/>
            <a:ext cx="6548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6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E:\28η 2015\28η ΤΕΛΙΚΟ\konstantinoupoli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285875"/>
            <a:ext cx="8410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0244" name="Picture 5" descr="serra_xo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1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258</Words>
  <Application>Microsoft Office PowerPoint</Application>
  <PresentationFormat>Προβολή στην οθόνη (4:3)</PresentationFormat>
  <Paragraphs>81</Paragraphs>
  <Slides>43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14</vt:i4>
      </vt:variant>
      <vt:variant>
        <vt:lpstr>Τίτλοι διαφανειών</vt:lpstr>
      </vt:variant>
      <vt:variant>
        <vt:i4>43</vt:i4>
      </vt:variant>
    </vt:vector>
  </HeadingPairs>
  <TitlesOfParts>
    <vt:vector size="57" baseType="lpstr">
      <vt:lpstr>Θέμα του Office</vt:lpstr>
      <vt:lpstr>Προεπιλεγμένη σχεδίαση</vt:lpstr>
      <vt:lpstr>1_Προεπιλεγμένη σχεδίαση</vt:lpstr>
      <vt:lpstr>2_Προεπιλεγμένη σχεδίαση</vt:lpstr>
      <vt:lpstr>3_Προεπιλεγμένη σχεδίαση</vt:lpstr>
      <vt:lpstr>4_Προεπιλεγμένη σχεδίαση</vt:lpstr>
      <vt:lpstr>5_Προεπιλεγμένη σχεδίαση</vt:lpstr>
      <vt:lpstr>6_Προεπιλεγμένη σχεδίαση</vt:lpstr>
      <vt:lpstr>7_Προεπιλεγμένη σχεδίαση</vt:lpstr>
      <vt:lpstr>8_Προεπιλεγμένη σχεδίαση</vt:lpstr>
      <vt:lpstr>9_Προεπιλεγμένη σχεδίαση</vt:lpstr>
      <vt:lpstr>10_Προεπιλεγμένη σχεδίαση</vt:lpstr>
      <vt:lpstr>11_Προεπιλεγμένη σχεδίαση</vt:lpstr>
      <vt:lpstr>12_Προεπιλεγμένη σχεδίαση</vt:lpstr>
      <vt:lpstr>    ΤΡΑΓΟΥΔΩΝΤΑΣ ΤΗΝ ΙΣΤΟΡΙΑ  Εορτασμός Επετείου  28ης Οκτωβρίου 1940 </vt:lpstr>
      <vt:lpstr>Παρουσίαση του PowerPoint</vt:lpstr>
      <vt:lpstr>Παρουσίαση του PowerPoint</vt:lpstr>
      <vt:lpstr>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ΠΗΡΑΜΕ Τ’ ΑΡΓΥΡΟΚΑΣΤΡΟ</vt:lpstr>
      <vt:lpstr>Παρουσίαση του PowerPoint</vt:lpstr>
      <vt:lpstr>Γυναίκες Ηπειρώτισσες</vt:lpstr>
      <vt:lpstr>Παρουσίαση του PowerPoint</vt:lpstr>
      <vt:lpstr>Παρουσίαση του PowerPoint</vt:lpstr>
      <vt:lpstr>Παιδιά, της Ελλάδος παιδιά…</vt:lpstr>
      <vt:lpstr>Σοφία Βέμπο</vt:lpstr>
      <vt:lpstr>Παιδιά της Ελλάδος παιδιά</vt:lpstr>
      <vt:lpstr>Παρουσίαση του PowerPoint</vt:lpstr>
      <vt:lpstr>Ωχ, τρώει τις σφαίρες  σαν χαλάζι από τον τσολιά κι όλο στρατηγούς αλλάζει για να βρει δουλειά Αχ, Τσιάνο, θα τρελαθώ Τσιάνο και στείλε γρήγορα  τα μαύρα μου να βάνω </vt:lpstr>
      <vt:lpstr>Ωχ, και οι Κένταυροι οι καημένοι  βρε τι τρομερό νηστικοί, ξελιγωμένοι  πέφτουν στο νερό Αχ Γκράτσι, να μη σε δω Γκράτσι γιατί σε κάρβουνα αναμμένα  έχω κάτσει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«ευχαριστώ» των Ρώσων</vt:lpstr>
      <vt:lpstr>Παρουσίαση του PowerPoint</vt:lpstr>
      <vt:lpstr>Παρουσίαση του PowerPoint</vt:lpstr>
      <vt:lpstr>Παρουσίαση του PowerPoint</vt:lpstr>
      <vt:lpstr>Κάνε κουράγιο Ελλάδα μου (1946)</vt:lpstr>
      <vt:lpstr>Εμφύλιος πόλεμος (1946-1949)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2Ο ΓΕΛ ΝΕΑΠΟΛΗΣ ΤΡΑΓΟΥΔΩΝΤΑΣ ΤΗΝ ΙΣΤΟΡΙΑ Εορτασμός Επετείου  28ης Οκτωβρίου 1940 </dc:title>
  <dc:creator>ELPIDA</dc:creator>
  <cp:lastModifiedBy>ΕΛΕΝΗ</cp:lastModifiedBy>
  <cp:revision>13</cp:revision>
  <dcterms:created xsi:type="dcterms:W3CDTF">2015-10-26T14:55:13Z</dcterms:created>
  <dcterms:modified xsi:type="dcterms:W3CDTF">2016-10-17T20:18:31Z</dcterms:modified>
</cp:coreProperties>
</file>