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4147-9D34-429E-B154-F88845DD9184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4D12-76A8-4B24-AC80-29DF79387238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75EA-1D73-421D-8661-15F457ED2D6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A58C-664E-477A-98C0-D5B1A1778256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94B00-6C4A-4DD0-9A99-86390ADF60F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A74D-A5D5-4909-B9E8-0DD251E2E022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B5D73-51C3-4419-9F57-A05E875B7DF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86BD-F346-4775-A4E6-7D7FC59FD7A4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02FEE-9FFC-49DD-8EDA-243E6866DBE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E128-0FD2-40BF-AD54-54DC1698FDC0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F5E-B7AC-44DE-8D34-EC47EA01F6B2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78A28-28D7-482D-890E-80699B9A1A4D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98613" y="5551488"/>
            <a:ext cx="5902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Σε μια φάτνη ταπεινή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ο Σωτήρ του κόσμου όλου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19250" y="0"/>
            <a:ext cx="5761038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65300" y="5551488"/>
            <a:ext cx="5568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σε μια νύχτα σαν κι αυτή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εγεννήθηκε στη γη.</a:t>
            </a:r>
          </a:p>
        </p:txBody>
      </p:sp>
      <p:pic>
        <p:nvPicPr>
          <p:cNvPr id="4" name="Picture 4" descr="IMG_0034"/>
          <p:cNvPicPr>
            <a:picLocks noChangeAspect="1" noChangeArrowheads="1"/>
          </p:cNvPicPr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2101515" y="525441"/>
            <a:ext cx="4896519" cy="513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33550" y="5541963"/>
            <a:ext cx="5568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σε μια νύχτα σαν κι αυτή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εγεννήθηκε στη γη.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614363"/>
            <a:ext cx="9288463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G_0034"/>
          <p:cNvPicPr>
            <a:picLocks noChangeAspect="1" noChangeArrowheads="1"/>
          </p:cNvPicPr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1763713" y="0"/>
            <a:ext cx="53975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85875" y="5551488"/>
            <a:ext cx="65293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Οι άγγελοι τραγουδούν,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στέκουν γύρω από τη φάτνη,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38300" y="5661025"/>
            <a:ext cx="5821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οι βοσκοί τον χαιρετούν,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ταπεινά τον προσκυνούν.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/>
          <a:stretch>
            <a:fillRect/>
          </a:stretch>
        </p:blipFill>
        <p:spPr bwMode="auto">
          <a:xfrm>
            <a:off x="2124075" y="-1539875"/>
            <a:ext cx="465455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98613" y="5551488"/>
            <a:ext cx="5902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Σε μια φάτνη ταπεινή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ο Σωτήρ του κόσμου όλου</a:t>
            </a:r>
          </a:p>
        </p:txBody>
      </p:sp>
      <p:pic>
        <p:nvPicPr>
          <p:cNvPr id="21508" name="Picture 4" descr="IMG_0017"/>
          <p:cNvPicPr>
            <a:picLocks noChangeAspect="1" noChangeArrowheads="1"/>
          </p:cNvPicPr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2309813" y="0"/>
            <a:ext cx="449421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65300" y="5551488"/>
            <a:ext cx="5568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σε μια νύχτα σαν κι αυτή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εγεννήθηκε στη γη.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 bright="-14000" contrast="16000"/>
          </a:blip>
          <a:srcRect/>
          <a:stretch>
            <a:fillRect/>
          </a:stretch>
        </p:blipFill>
        <p:spPr bwMode="auto">
          <a:xfrm>
            <a:off x="2736850" y="0"/>
            <a:ext cx="3706813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73188" y="5551488"/>
            <a:ext cx="6354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Φέρνουν σμύρνα και χρυσό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και λιβάνι από πέρα</a:t>
            </a:r>
            <a:r>
              <a:rPr lang="el-GR" sz="36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2531" name="Picture 3" descr="IMG_0038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051050" y="-26988"/>
            <a:ext cx="461645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5575" y="5551488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σκύβουν πάνω απ’ το σανό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προσκυνούνε τον Χριστό.</a:t>
            </a:r>
            <a:r>
              <a:rPr lang="el-GR" sz="360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92275" y="0"/>
            <a:ext cx="58324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98613" y="5551488"/>
            <a:ext cx="5902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Σε μια φάτνη ταπεινή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smtClean="0">
                <a:solidFill>
                  <a:srgbClr val="FFFFFF"/>
                </a:solidFill>
              </a:rPr>
              <a:t>ο Σωτήρ του κόσμου όλου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lum bright="-16000" contrast="10000"/>
          </a:blip>
          <a:srcRect/>
          <a:stretch>
            <a:fillRect/>
          </a:stretch>
        </p:blipFill>
        <p:spPr bwMode="auto">
          <a:xfrm>
            <a:off x="1362075" y="1147763"/>
            <a:ext cx="6419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Προβολή στην οθόνη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Θέμα του Office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ΕΛΕΝΗ</cp:lastModifiedBy>
  <cp:revision>2</cp:revision>
  <dcterms:created xsi:type="dcterms:W3CDTF">2009-12-03T10:42:55Z</dcterms:created>
  <dcterms:modified xsi:type="dcterms:W3CDTF">2016-11-15T18:40:00Z</dcterms:modified>
</cp:coreProperties>
</file>