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4/8/2011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 - Ομάδα"/>
          <p:cNvGrpSpPr>
            <a:grpSpLocks/>
          </p:cNvGrpSpPr>
          <p:nvPr/>
        </p:nvGrpSpPr>
        <p:grpSpPr bwMode="auto">
          <a:xfrm>
            <a:off x="1" y="-20638"/>
            <a:ext cx="6372200" cy="6878638"/>
            <a:chOff x="1500166" y="-24"/>
            <a:chExt cx="6786610" cy="6878027"/>
          </a:xfrm>
        </p:grpSpPr>
        <p:pic>
          <p:nvPicPr>
            <p:cNvPr id="12291" name="Picture 3" descr="sky_ctrl_003"/>
            <p:cNvPicPr>
              <a:picLocks noChangeAspect="1" noChangeArrowheads="1"/>
            </p:cNvPicPr>
            <p:nvPr/>
          </p:nvPicPr>
          <p:blipFill>
            <a:blip r:embed="rId2" cstate="print"/>
            <a:srcRect l="17188" r="8594"/>
            <a:stretch>
              <a:fillRect/>
            </a:stretch>
          </p:blipFill>
          <p:spPr bwMode="auto">
            <a:xfrm>
              <a:off x="1500166" y="0"/>
              <a:ext cx="678661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C:\Users\userPC\Desktop\poppy_color_2_s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3438" y="6000768"/>
              <a:ext cx="1785950" cy="867461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8" name="Picture 10" descr="C:\Users\userPC\Desktop\Πατρίδα μου\EM\SKAFIDIA MONI_000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6050" y="3571876"/>
              <a:ext cx="1613115" cy="1000132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9" name="Picture 4" descr="C:\Users\userPC\Desktop\d402164.jpg"/>
            <p:cNvPicPr>
              <a:picLocks noChangeAspect="1" noChangeArrowheads="1"/>
            </p:cNvPicPr>
            <p:nvPr/>
          </p:nvPicPr>
          <p:blipFill>
            <a:blip r:embed="rId5" cstate="print"/>
            <a:srcRect r="6516"/>
            <a:stretch>
              <a:fillRect/>
            </a:stretch>
          </p:blipFill>
          <p:spPr bwMode="auto">
            <a:xfrm>
              <a:off x="2214547" y="785794"/>
              <a:ext cx="1928825" cy="1478949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0" name="Picture 11" descr="C:\Users\userPC\Desktop\Πατρίδα μου\EM\strofilia.jpg"/>
            <p:cNvPicPr>
              <a:picLocks noChangeAspect="1" noChangeArrowheads="1"/>
            </p:cNvPicPr>
            <p:nvPr/>
          </p:nvPicPr>
          <p:blipFill>
            <a:blip r:embed="rId6" cstate="print"/>
            <a:srcRect t="9832" r="9977" b="7719"/>
            <a:stretch>
              <a:fillRect/>
            </a:stretch>
          </p:blipFill>
          <p:spPr bwMode="auto">
            <a:xfrm>
              <a:off x="2475263" y="2143116"/>
              <a:ext cx="1739547" cy="1198077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1" name="Picture 5" descr="C:\Users\userPC\Desktop\photo_thessaloniki.jpg"/>
            <p:cNvPicPr>
              <a:picLocks noChangeAspect="1" noChangeArrowheads="1"/>
            </p:cNvPicPr>
            <p:nvPr/>
          </p:nvPicPr>
          <p:blipFill>
            <a:blip r:embed="rId7" cstate="print"/>
            <a:srcRect l="5128"/>
            <a:stretch>
              <a:fillRect/>
            </a:stretch>
          </p:blipFill>
          <p:spPr bwMode="auto">
            <a:xfrm>
              <a:off x="3607587" y="500042"/>
              <a:ext cx="1321603" cy="928694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2" name="Picture 7" descr="C:\Users\userPC\Desktop\Πατρίδα μου\EM2\αλεξagiospavlos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786314" y="0"/>
              <a:ext cx="864750" cy="1214446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3" name="Picture 14" descr="C:\Users\userPC\Desktop\Πατρίδα μου\EM2\αλεξ955.jpg"/>
            <p:cNvPicPr>
              <a:picLocks noChangeAspect="1" noChangeArrowheads="1"/>
            </p:cNvPicPr>
            <p:nvPr/>
          </p:nvPicPr>
          <p:blipFill>
            <a:blip r:embed="rId9" cstate="print"/>
            <a:srcRect l="15152" t="5303" b="3788"/>
            <a:stretch>
              <a:fillRect/>
            </a:stretch>
          </p:blipFill>
          <p:spPr bwMode="auto">
            <a:xfrm>
              <a:off x="4122106" y="2500305"/>
              <a:ext cx="1000132" cy="142877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4" name="Picture 16" descr="E:\Pictures\Ελληνικές Γωνιές\d402074.jpg"/>
            <p:cNvPicPr>
              <a:picLocks noChangeAspect="1" noChangeArrowheads="1"/>
            </p:cNvPicPr>
            <p:nvPr/>
          </p:nvPicPr>
          <p:blipFill>
            <a:blip r:embed="rId10" cstate="print"/>
            <a:srcRect l="39844" t="47917" r="19531" b="20937"/>
            <a:stretch>
              <a:fillRect/>
            </a:stretch>
          </p:blipFill>
          <p:spPr bwMode="auto">
            <a:xfrm>
              <a:off x="5500694" y="285728"/>
              <a:ext cx="1615120" cy="928694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127000"/>
            </a:effectLst>
          </p:spPr>
        </p:pic>
        <p:pic>
          <p:nvPicPr>
            <p:cNvPr id="12300" name="Picture 13" descr="C:\Users\userPC\Desktop\Εικόνα3 copy.gif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517065" y="-24"/>
              <a:ext cx="6769711" cy="6878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14 - Τίτλος"/>
          <p:cNvSpPr>
            <a:spLocks noGrp="1"/>
          </p:cNvSpPr>
          <p:nvPr>
            <p:ph type="title"/>
          </p:nvPr>
        </p:nvSpPr>
        <p:spPr>
          <a:xfrm>
            <a:off x="4201616" y="2646040"/>
            <a:ext cx="4762872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l-GR" b="1" i="1" dirty="0" smtClean="0">
                <a:latin typeface="Palatino Linotype" pitchFamily="18" charset="0"/>
              </a:rPr>
              <a:t>Πατρίδα, </a:t>
            </a:r>
            <a:r>
              <a:rPr lang="el-GR" b="1" i="1" dirty="0" err="1" smtClean="0">
                <a:latin typeface="Palatino Linotype" pitchFamily="18" charset="0"/>
              </a:rPr>
              <a:t>ἥλιος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κι ουρανός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καί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err="1" smtClean="0">
                <a:latin typeface="Palatino Linotype" pitchFamily="18" charset="0"/>
              </a:rPr>
              <a:t>χῶμα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καί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smtClean="0">
                <a:latin typeface="Palatino Linotype" pitchFamily="18" charset="0"/>
              </a:rPr>
              <a:t>λουλούδι, </a:t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ζεστό ψωμί,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γλυκό </a:t>
            </a:r>
            <a:r>
              <a:rPr lang="el-GR" b="1" i="1" dirty="0" smtClean="0">
                <a:latin typeface="Palatino Linotype" pitchFamily="18" charset="0"/>
              </a:rPr>
              <a:t>κρασί </a:t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καί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err="1" smtClean="0">
                <a:latin typeface="Palatino Linotype" pitchFamily="18" charset="0"/>
              </a:rPr>
              <a:t>τῶν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err="1" smtClean="0">
                <a:latin typeface="Palatino Linotype" pitchFamily="18" charset="0"/>
              </a:rPr>
              <a:t>πουλιῶν</a:t>
            </a:r>
            <a:r>
              <a:rPr lang="el-GR" b="1" i="1" dirty="0" smtClean="0">
                <a:latin typeface="Palatino Linotype" pitchFamily="18" charset="0"/>
              </a:rPr>
              <a:t> τραγούδι. </a:t>
            </a:r>
            <a:endParaRPr lang="el-GR" b="1" i="1" dirty="0">
              <a:latin typeface="Palatino Linotype" pitchFamily="18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 - Ομάδα"/>
          <p:cNvGrpSpPr>
            <a:grpSpLocks/>
          </p:cNvGrpSpPr>
          <p:nvPr/>
        </p:nvGrpSpPr>
        <p:grpSpPr bwMode="auto">
          <a:xfrm>
            <a:off x="1" y="-20638"/>
            <a:ext cx="6372200" cy="6878638"/>
            <a:chOff x="1500166" y="-24"/>
            <a:chExt cx="6786610" cy="6878027"/>
          </a:xfrm>
        </p:grpSpPr>
        <p:pic>
          <p:nvPicPr>
            <p:cNvPr id="12291" name="Picture 3" descr="sky_ctrl_003"/>
            <p:cNvPicPr>
              <a:picLocks noChangeAspect="1" noChangeArrowheads="1"/>
            </p:cNvPicPr>
            <p:nvPr/>
          </p:nvPicPr>
          <p:blipFill>
            <a:blip r:embed="rId2" cstate="print"/>
            <a:srcRect l="17188" r="8594"/>
            <a:stretch>
              <a:fillRect/>
            </a:stretch>
          </p:blipFill>
          <p:spPr bwMode="auto">
            <a:xfrm>
              <a:off x="1500166" y="0"/>
              <a:ext cx="678661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C:\Users\userPC\Desktop\poppy_color_2_s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3438" y="6000768"/>
              <a:ext cx="1785950" cy="867461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8" name="Picture 10" descr="C:\Users\userPC\Desktop\Πατρίδα μου\EM\SKAFIDIA MONI_000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6050" y="3571876"/>
              <a:ext cx="1613115" cy="1000132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9" name="Picture 4" descr="C:\Users\userPC\Desktop\d402164.jpg"/>
            <p:cNvPicPr>
              <a:picLocks noChangeAspect="1" noChangeArrowheads="1"/>
            </p:cNvPicPr>
            <p:nvPr/>
          </p:nvPicPr>
          <p:blipFill>
            <a:blip r:embed="rId5" cstate="print"/>
            <a:srcRect r="6516"/>
            <a:stretch>
              <a:fillRect/>
            </a:stretch>
          </p:blipFill>
          <p:spPr bwMode="auto">
            <a:xfrm>
              <a:off x="2214547" y="785794"/>
              <a:ext cx="1928825" cy="1478949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0" name="Picture 11" descr="C:\Users\userPC\Desktop\Πατρίδα μου\EM\strofilia.jpg"/>
            <p:cNvPicPr>
              <a:picLocks noChangeAspect="1" noChangeArrowheads="1"/>
            </p:cNvPicPr>
            <p:nvPr/>
          </p:nvPicPr>
          <p:blipFill>
            <a:blip r:embed="rId6" cstate="print"/>
            <a:srcRect t="9832" r="9977" b="7719"/>
            <a:stretch>
              <a:fillRect/>
            </a:stretch>
          </p:blipFill>
          <p:spPr bwMode="auto">
            <a:xfrm>
              <a:off x="2475263" y="2143116"/>
              <a:ext cx="1739547" cy="1198077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1" name="Picture 5" descr="C:\Users\userPC\Desktop\photo_thessaloniki.jpg"/>
            <p:cNvPicPr>
              <a:picLocks noChangeAspect="1" noChangeArrowheads="1"/>
            </p:cNvPicPr>
            <p:nvPr/>
          </p:nvPicPr>
          <p:blipFill>
            <a:blip r:embed="rId7" cstate="print"/>
            <a:srcRect l="5128"/>
            <a:stretch>
              <a:fillRect/>
            </a:stretch>
          </p:blipFill>
          <p:spPr bwMode="auto">
            <a:xfrm>
              <a:off x="3607587" y="500042"/>
              <a:ext cx="1321603" cy="928694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2" name="Picture 7" descr="C:\Users\userPC\Desktop\Πατρίδα μου\EM2\αλεξagiospavlos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786314" y="0"/>
              <a:ext cx="864750" cy="1214446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3" name="Picture 14" descr="C:\Users\userPC\Desktop\Πατρίδα μου\EM2\αλεξ955.jpg"/>
            <p:cNvPicPr>
              <a:picLocks noChangeAspect="1" noChangeArrowheads="1"/>
            </p:cNvPicPr>
            <p:nvPr/>
          </p:nvPicPr>
          <p:blipFill>
            <a:blip r:embed="rId9" cstate="print"/>
            <a:srcRect l="15152" t="5303" b="3788"/>
            <a:stretch>
              <a:fillRect/>
            </a:stretch>
          </p:blipFill>
          <p:spPr bwMode="auto">
            <a:xfrm>
              <a:off x="4122106" y="2500305"/>
              <a:ext cx="1000132" cy="142877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4" name="Picture 16" descr="E:\Pictures\Ελληνικές Γωνιές\d402074.jpg"/>
            <p:cNvPicPr>
              <a:picLocks noChangeAspect="1" noChangeArrowheads="1"/>
            </p:cNvPicPr>
            <p:nvPr/>
          </p:nvPicPr>
          <p:blipFill>
            <a:blip r:embed="rId10" cstate="print"/>
            <a:srcRect l="39844" t="47917" r="19531" b="20937"/>
            <a:stretch>
              <a:fillRect/>
            </a:stretch>
          </p:blipFill>
          <p:spPr bwMode="auto">
            <a:xfrm>
              <a:off x="5500694" y="285728"/>
              <a:ext cx="1615120" cy="928694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127000"/>
            </a:effectLst>
          </p:spPr>
        </p:pic>
        <p:pic>
          <p:nvPicPr>
            <p:cNvPr id="12300" name="Picture 13" descr="C:\Users\userPC\Desktop\Εικόνα3 copy.gif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517065" y="-24"/>
              <a:ext cx="6769711" cy="6878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14 - Τίτλος"/>
          <p:cNvSpPr>
            <a:spLocks noGrp="1"/>
          </p:cNvSpPr>
          <p:nvPr>
            <p:ph type="title"/>
          </p:nvPr>
        </p:nvSpPr>
        <p:spPr>
          <a:xfrm>
            <a:off x="3131840" y="2564904"/>
            <a:ext cx="601216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l-GR" b="1" i="1" dirty="0" smtClean="0">
                <a:latin typeface="Palatino Linotype" pitchFamily="18" charset="0"/>
              </a:rPr>
              <a:t>Πατρίδα,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γέλιο </a:t>
            </a:r>
            <a:r>
              <a:rPr lang="el-GR" b="1" i="1" dirty="0" err="1" smtClean="0">
                <a:latin typeface="Palatino Linotype" pitchFamily="18" charset="0"/>
              </a:rPr>
              <a:t>τοῦ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err="1" smtClean="0">
                <a:latin typeface="Palatino Linotype" pitchFamily="18" charset="0"/>
              </a:rPr>
              <a:t>παιδιοῦ</a:t>
            </a:r>
            <a:r>
              <a:rPr lang="el-GR" b="1" i="1" dirty="0" smtClean="0">
                <a:latin typeface="Palatino Linotype" pitchFamily="18" charset="0"/>
              </a:rPr>
              <a:t>, </a:t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γλυκό φιλί </a:t>
            </a:r>
            <a:r>
              <a:rPr lang="el-GR" b="1" i="1" dirty="0" err="1" smtClean="0">
                <a:latin typeface="Palatino Linotype" pitchFamily="18" charset="0"/>
              </a:rPr>
              <a:t>τῆς</a:t>
            </a:r>
            <a:r>
              <a:rPr lang="el-GR" b="1" i="1" dirty="0" smtClean="0">
                <a:latin typeface="Palatino Linotype" pitchFamily="18" charset="0"/>
              </a:rPr>
              <a:t> μάνας, </a:t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ἀνάσα</a:t>
            </a:r>
            <a:r>
              <a:rPr lang="el-GR" b="1" i="1" dirty="0" smtClean="0">
                <a:latin typeface="Palatino Linotype" pitchFamily="18" charset="0"/>
              </a:rPr>
              <a:t>,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μοσχολίβανο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στόν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err="1" smtClean="0">
                <a:latin typeface="Palatino Linotype" pitchFamily="18" charset="0"/>
              </a:rPr>
              <a:t>ἥσκιο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τῆς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smtClean="0">
                <a:latin typeface="Palatino Linotype" pitchFamily="18" charset="0"/>
              </a:rPr>
              <a:t>καμπάνας.</a:t>
            </a:r>
            <a:endParaRPr lang="el-GR" b="1" i="1" dirty="0">
              <a:latin typeface="Palatino Linotype" pitchFamily="18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 - Ομάδα"/>
          <p:cNvGrpSpPr>
            <a:grpSpLocks/>
          </p:cNvGrpSpPr>
          <p:nvPr/>
        </p:nvGrpSpPr>
        <p:grpSpPr bwMode="auto">
          <a:xfrm>
            <a:off x="1" y="-20638"/>
            <a:ext cx="6372200" cy="6878638"/>
            <a:chOff x="1500166" y="-24"/>
            <a:chExt cx="6786610" cy="6878027"/>
          </a:xfrm>
        </p:grpSpPr>
        <p:pic>
          <p:nvPicPr>
            <p:cNvPr id="12291" name="Picture 3" descr="sky_ctrl_003"/>
            <p:cNvPicPr>
              <a:picLocks noChangeAspect="1" noChangeArrowheads="1"/>
            </p:cNvPicPr>
            <p:nvPr/>
          </p:nvPicPr>
          <p:blipFill>
            <a:blip r:embed="rId2" cstate="print"/>
            <a:srcRect l="17188" r="8594"/>
            <a:stretch>
              <a:fillRect/>
            </a:stretch>
          </p:blipFill>
          <p:spPr bwMode="auto">
            <a:xfrm>
              <a:off x="1500166" y="0"/>
              <a:ext cx="678661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C:\Users\userPC\Desktop\poppy_color_2_s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3438" y="6000768"/>
              <a:ext cx="1785950" cy="867461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8" name="Picture 10" descr="C:\Users\userPC\Desktop\Πατρίδα μου\EM\SKAFIDIA MONI_000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6050" y="3571876"/>
              <a:ext cx="1613115" cy="1000132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9" name="Picture 4" descr="C:\Users\userPC\Desktop\d402164.jpg"/>
            <p:cNvPicPr>
              <a:picLocks noChangeAspect="1" noChangeArrowheads="1"/>
            </p:cNvPicPr>
            <p:nvPr/>
          </p:nvPicPr>
          <p:blipFill>
            <a:blip r:embed="rId5" cstate="print"/>
            <a:srcRect r="6516"/>
            <a:stretch>
              <a:fillRect/>
            </a:stretch>
          </p:blipFill>
          <p:spPr bwMode="auto">
            <a:xfrm>
              <a:off x="2214547" y="785794"/>
              <a:ext cx="1928825" cy="1478949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0" name="Picture 11" descr="C:\Users\userPC\Desktop\Πατρίδα μου\EM\strofilia.jpg"/>
            <p:cNvPicPr>
              <a:picLocks noChangeAspect="1" noChangeArrowheads="1"/>
            </p:cNvPicPr>
            <p:nvPr/>
          </p:nvPicPr>
          <p:blipFill>
            <a:blip r:embed="rId6" cstate="print"/>
            <a:srcRect t="9832" r="9977" b="7719"/>
            <a:stretch>
              <a:fillRect/>
            </a:stretch>
          </p:blipFill>
          <p:spPr bwMode="auto">
            <a:xfrm>
              <a:off x="2475263" y="2143116"/>
              <a:ext cx="1739547" cy="1198077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1" name="Picture 5" descr="C:\Users\userPC\Desktop\photo_thessaloniki.jpg"/>
            <p:cNvPicPr>
              <a:picLocks noChangeAspect="1" noChangeArrowheads="1"/>
            </p:cNvPicPr>
            <p:nvPr/>
          </p:nvPicPr>
          <p:blipFill>
            <a:blip r:embed="rId7" cstate="print"/>
            <a:srcRect l="5128"/>
            <a:stretch>
              <a:fillRect/>
            </a:stretch>
          </p:blipFill>
          <p:spPr bwMode="auto">
            <a:xfrm>
              <a:off x="3607587" y="500042"/>
              <a:ext cx="1321603" cy="928694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2" name="Picture 7" descr="C:\Users\userPC\Desktop\Πατρίδα μου\EM2\αλεξagiospavlos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786314" y="0"/>
              <a:ext cx="864750" cy="1214446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3" name="Picture 14" descr="C:\Users\userPC\Desktop\Πατρίδα μου\EM2\αλεξ955.jpg"/>
            <p:cNvPicPr>
              <a:picLocks noChangeAspect="1" noChangeArrowheads="1"/>
            </p:cNvPicPr>
            <p:nvPr/>
          </p:nvPicPr>
          <p:blipFill>
            <a:blip r:embed="rId9" cstate="print"/>
            <a:srcRect l="15152" t="5303" b="3788"/>
            <a:stretch>
              <a:fillRect/>
            </a:stretch>
          </p:blipFill>
          <p:spPr bwMode="auto">
            <a:xfrm>
              <a:off x="4122106" y="2500305"/>
              <a:ext cx="1000132" cy="142877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14" name="Picture 16" descr="E:\Pictures\Ελληνικές Γωνιές\d402074.jpg"/>
            <p:cNvPicPr>
              <a:picLocks noChangeAspect="1" noChangeArrowheads="1"/>
            </p:cNvPicPr>
            <p:nvPr/>
          </p:nvPicPr>
          <p:blipFill>
            <a:blip r:embed="rId10" cstate="print"/>
            <a:srcRect l="39844" t="47917" r="19531" b="20937"/>
            <a:stretch>
              <a:fillRect/>
            </a:stretch>
          </p:blipFill>
          <p:spPr bwMode="auto">
            <a:xfrm>
              <a:off x="5500694" y="285728"/>
              <a:ext cx="1615120" cy="928694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  <a:softEdge rad="127000"/>
            </a:effectLst>
          </p:spPr>
        </p:pic>
        <p:pic>
          <p:nvPicPr>
            <p:cNvPr id="12300" name="Picture 13" descr="C:\Users\userPC\Desktop\Εικόνα3 copy.gif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517065" y="-24"/>
              <a:ext cx="6769711" cy="6878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14 - Τίτλος"/>
          <p:cNvSpPr>
            <a:spLocks noGrp="1"/>
          </p:cNvSpPr>
          <p:nvPr>
            <p:ph type="title"/>
          </p:nvPr>
        </p:nvSpPr>
        <p:spPr>
          <a:xfrm>
            <a:off x="4201616" y="2646040"/>
            <a:ext cx="4762872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l-GR" b="1" i="1" dirty="0" smtClean="0">
                <a:latin typeface="Palatino Linotype" pitchFamily="18" charset="0"/>
              </a:rPr>
              <a:t>Πατρίδα,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δάκρυ </a:t>
            </a:r>
            <a:r>
              <a:rPr lang="el-GR" b="1" i="1" dirty="0" err="1" smtClean="0">
                <a:latin typeface="Palatino Linotype" pitchFamily="18" charset="0"/>
              </a:rPr>
              <a:t>στό</a:t>
            </a:r>
            <a:r>
              <a:rPr lang="el-GR" b="1" i="1" dirty="0" smtClean="0">
                <a:latin typeface="Palatino Linotype" pitchFamily="18" charset="0"/>
              </a:rPr>
              <a:t> γιαλό, </a:t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smtClean="0">
                <a:latin typeface="Palatino Linotype" pitchFamily="18" charset="0"/>
              </a:rPr>
              <a:t>μαντήλι </a:t>
            </a:r>
            <a:r>
              <a:rPr lang="el-GR" b="1" i="1" dirty="0" smtClean="0">
                <a:latin typeface="Palatino Linotype" pitchFamily="18" charset="0"/>
              </a:rPr>
              <a:t/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στό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smtClean="0">
                <a:latin typeface="Palatino Linotype" pitchFamily="18" charset="0"/>
              </a:rPr>
              <a:t>μουράγιο, </a:t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τοῦ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err="1" smtClean="0">
                <a:latin typeface="Palatino Linotype" pitchFamily="18" charset="0"/>
              </a:rPr>
              <a:t>χωρισμοῦ</a:t>
            </a:r>
            <a:r>
              <a:rPr lang="el-GR" b="1" i="1" dirty="0" smtClean="0">
                <a:latin typeface="Palatino Linotype" pitchFamily="18" charset="0"/>
              </a:rPr>
              <a:t> παράπονο, </a:t>
            </a:r>
            <a:br>
              <a:rPr lang="el-GR" b="1" i="1" dirty="0" smtClean="0">
                <a:latin typeface="Palatino Linotype" pitchFamily="18" charset="0"/>
              </a:rPr>
            </a:br>
            <a:r>
              <a:rPr lang="el-GR" b="1" i="1" dirty="0" err="1" smtClean="0">
                <a:latin typeface="Palatino Linotype" pitchFamily="18" charset="0"/>
              </a:rPr>
              <a:t>τοῦ</a:t>
            </a:r>
            <a:r>
              <a:rPr lang="el-GR" b="1" i="1" dirty="0" smtClean="0">
                <a:latin typeface="Palatino Linotype" pitchFamily="18" charset="0"/>
              </a:rPr>
              <a:t> </a:t>
            </a:r>
            <a:r>
              <a:rPr lang="el-GR" b="1" i="1" dirty="0" err="1" smtClean="0">
                <a:latin typeface="Palatino Linotype" pitchFamily="18" charset="0"/>
              </a:rPr>
              <a:t>γυρισμοῦ</a:t>
            </a:r>
            <a:r>
              <a:rPr lang="el-GR" b="1" i="1" dirty="0" smtClean="0">
                <a:latin typeface="Palatino Linotype" pitchFamily="18" charset="0"/>
              </a:rPr>
              <a:t> κουράγιο.</a:t>
            </a:r>
            <a:endParaRPr lang="el-GR" b="1" i="1" dirty="0">
              <a:latin typeface="Palatino Linotype" pitchFamily="18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Προβολή στην οθόνη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Πατρίδα, ἥλιος  κι ουρανός  καί χῶμα  καί λουλούδι,  ζεστό ψωμί,  γλυκό κρασί  καί τῶν πουλιῶν τραγούδι. </vt:lpstr>
      <vt:lpstr>Πατρίδα,  γέλιο τοῦ παιδιοῦ,  γλυκό φιλί τῆς μάνας,  ἀνάσα,  μοσχολίβανο  στόν ἥσκιο  τῆς καμπάνας.</vt:lpstr>
      <vt:lpstr>Πατρίδα,  δάκρυ στό γιαλό,  μαντήλι  στό μουράγιο,  τοῦ χωρισμοῦ παράπονο,  τοῦ γυρισμοῦ κουράγιο.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Πατρίδα, ἥλιος  κι ουρανός  καί χῶμα  καί λουλούδι,  ζεστό ψωμί,  γλυκό κρασί  καί τῶν πουλιῶν τραγούδι. </dc:title>
  <dc:creator>ΜΗΤΣΟΠΟΥΛΟΣ</dc:creator>
  <cp:lastModifiedBy>ΜΗΤΣΟΠΟΥΛΟΣ</cp:lastModifiedBy>
  <cp:revision>1</cp:revision>
  <dcterms:created xsi:type="dcterms:W3CDTF">2011-08-04T12:14:29Z</dcterms:created>
  <dcterms:modified xsi:type="dcterms:W3CDTF">2011-08-04T12:22:45Z</dcterms:modified>
</cp:coreProperties>
</file>