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96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8499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99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4998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mtClean="0">
                <a:solidFill>
                  <a:srgbClr val="FFFFFF"/>
                </a:solidFill>
              </a:endParaRPr>
            </a:p>
          </p:txBody>
        </p:sp>
        <p:sp>
          <p:nvSpPr>
            <p:cNvPr id="84999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mtClean="0">
                <a:solidFill>
                  <a:srgbClr val="FFFFFF"/>
                </a:solidFill>
              </a:endParaRPr>
            </a:p>
          </p:txBody>
        </p:sp>
        <p:sp>
          <p:nvSpPr>
            <p:cNvPr id="85000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mtClean="0">
                <a:solidFill>
                  <a:srgbClr val="FFFFFF"/>
                </a:solidFill>
              </a:endParaRP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85002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003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004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005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006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007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8500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8500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85010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85011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85012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5A70957-EB97-410B-A457-BDD8C4626E85}" type="slidenum">
              <a:rPr lang="el-GR">
                <a:solidFill>
                  <a:srgbClr val="FFFFFF"/>
                </a:solidFill>
              </a:rPr>
              <a:pPr/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FAB06-DF1F-484E-90F7-D62F73EA270C}" type="slidenum">
              <a:rPr lang="el-GR">
                <a:solidFill>
                  <a:srgbClr val="FFFFFF"/>
                </a:solidFill>
              </a:rPr>
              <a:pPr/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1462E-589E-40BC-AA6B-0AA505010836}" type="slidenum">
              <a:rPr lang="el-GR">
                <a:solidFill>
                  <a:srgbClr val="FFFFFF"/>
                </a:solidFill>
              </a:rPr>
              <a:pPr/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9E40F-DC81-4A03-8F63-60223C7AA974}" type="slidenum">
              <a:rPr lang="el-GR">
                <a:solidFill>
                  <a:srgbClr val="FFFFFF"/>
                </a:solidFill>
              </a:rPr>
              <a:pPr/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A9937-B972-4043-BD7E-0E6BFD85AA92}" type="slidenum">
              <a:rPr lang="el-GR">
                <a:solidFill>
                  <a:srgbClr val="FFFFFF"/>
                </a:solidFill>
              </a:rPr>
              <a:pPr/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7F450-1E75-474C-86DD-86F0F1FA5623}" type="slidenum">
              <a:rPr lang="el-GR">
                <a:solidFill>
                  <a:srgbClr val="FFFFFF"/>
                </a:solidFill>
              </a:rPr>
              <a:pPr/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58C2C-B5FE-437D-A3C0-9B7D471D746E}" type="slidenum">
              <a:rPr lang="el-GR">
                <a:solidFill>
                  <a:srgbClr val="FFFFFF"/>
                </a:solidFill>
              </a:rPr>
              <a:pPr/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BBC8F-2100-4AD3-8AE6-184245F15F1D}" type="slidenum">
              <a:rPr lang="el-GR">
                <a:solidFill>
                  <a:srgbClr val="FFFFFF"/>
                </a:solidFill>
              </a:rPr>
              <a:pPr/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7D49D-E363-4A53-BED6-A77E1CE4DADD}" type="slidenum">
              <a:rPr lang="el-GR">
                <a:solidFill>
                  <a:srgbClr val="FFFFFF"/>
                </a:solidFill>
              </a:rPr>
              <a:pPr/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98B21-8125-42E8-84A3-CB1D7E908E4E}" type="slidenum">
              <a:rPr lang="el-GR">
                <a:solidFill>
                  <a:srgbClr val="FFFFFF"/>
                </a:solidFill>
              </a:rPr>
              <a:pPr/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45B0F-139B-405E-BF8B-6AC4DE9E7785}" type="slidenum">
              <a:rPr lang="el-GR">
                <a:solidFill>
                  <a:srgbClr val="FFFFFF"/>
                </a:solidFill>
              </a:rPr>
              <a:pPr/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4/10/2011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4/10/2011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4/10/2011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4/10/2011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4/10/2011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4/10/2011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4/10/2011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8397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mtClean="0">
                <a:solidFill>
                  <a:srgbClr val="FFFFFF"/>
                </a:solidFill>
              </a:endParaRPr>
            </a:p>
          </p:txBody>
        </p:sp>
        <p:sp>
          <p:nvSpPr>
            <p:cNvPr id="8397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mtClean="0">
                <a:solidFill>
                  <a:srgbClr val="FFFFFF"/>
                </a:solidFill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8397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97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97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97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97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97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98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98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98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8398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8398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8398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FFFFFF"/>
              </a:solidFill>
            </a:endParaRPr>
          </a:p>
        </p:txBody>
      </p:sp>
      <p:sp>
        <p:nvSpPr>
          <p:cNvPr id="8398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656F63-8EF3-4A38-AC13-8376DFCB1F50}" type="slidenum">
              <a:rPr lang="el-G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smtClean="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52580" name="Picture 4" descr="3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-1331913" y="-41275"/>
            <a:ext cx="10836276" cy="6926263"/>
          </a:xfrm>
          <a:prstGeom prst="rect">
            <a:avLst/>
          </a:prstGeom>
          <a:noFill/>
        </p:spPr>
      </p:pic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1116013" y="2409825"/>
            <a:ext cx="628491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6600"/>
            </a:outerShdw>
          </a:effectLst>
        </p:spPr>
        <p:txBody>
          <a:bodyPr wrap="none" anchor="ctr">
            <a:spAutoFit/>
          </a:bodyPr>
          <a:lstStyle/>
          <a:p>
            <a:pPr indent="215900"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200" b="1" smtClean="0">
                <a:solidFill>
                  <a:srgbClr val="FFFFFF"/>
                </a:solidFill>
                <a:cs typeface="Arial" charset="0"/>
              </a:rPr>
              <a:t>Ποτάμι τρέχει ο λαός</a:t>
            </a:r>
          </a:p>
          <a:p>
            <a:pPr indent="215900"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200" b="1" smtClean="0">
                <a:solidFill>
                  <a:srgbClr val="FFFFFF"/>
                </a:solidFill>
                <a:cs typeface="Arial" charset="0"/>
              </a:rPr>
              <a:t>στους στολισμένους δρόμους,</a:t>
            </a:r>
          </a:p>
          <a:p>
            <a:pPr indent="215900"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200" b="1" smtClean="0">
                <a:solidFill>
                  <a:srgbClr val="FFFFFF"/>
                </a:solidFill>
                <a:cs typeface="Arial" charset="0"/>
              </a:rPr>
              <a:t>στα μάτια του οργή και φως,</a:t>
            </a:r>
          </a:p>
          <a:p>
            <a:pPr indent="215900"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200" b="1" smtClean="0">
                <a:solidFill>
                  <a:srgbClr val="FFFFFF"/>
                </a:solidFill>
                <a:cs typeface="Arial" charset="0"/>
              </a:rPr>
              <a:t>ανάπηροι στους ώμους.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" dur="indefinite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74"/>
          <p:cNvPicPr>
            <a:picLocks noChangeAspect="1" noChangeArrowheads="1"/>
          </p:cNvPicPr>
          <p:nvPr/>
        </p:nvPicPr>
        <p:blipFill>
          <a:blip r:embed="rId2" cstate="print"/>
          <a:srcRect l="12115" b="6616"/>
          <a:stretch>
            <a:fillRect/>
          </a:stretch>
        </p:blipFill>
        <p:spPr bwMode="auto">
          <a:xfrm>
            <a:off x="0" y="0"/>
            <a:ext cx="9685338" cy="6835775"/>
          </a:xfrm>
          <a:prstGeom prst="rect">
            <a:avLst/>
          </a:prstGeom>
          <a:noFill/>
        </p:spPr>
      </p:pic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323850" y="19050"/>
            <a:ext cx="52562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0000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3200" b="1" smtClean="0">
                <a:solidFill>
                  <a:srgbClr val="FFCC66"/>
                </a:solidFill>
                <a:cs typeface="Arial" charset="0"/>
              </a:rPr>
              <a:t>Πήραμε τ’ Αργυρόκαστρο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3200" b="1" smtClean="0">
                <a:solidFill>
                  <a:srgbClr val="FFCC66"/>
                </a:solidFill>
                <a:cs typeface="Arial" charset="0"/>
              </a:rPr>
              <a:t>και πάμε πάμε παραπέρα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3200" b="1" smtClean="0">
                <a:solidFill>
                  <a:srgbClr val="FFCC66"/>
                </a:solidFill>
                <a:cs typeface="Arial" charset="0"/>
              </a:rPr>
              <a:t>τύραννοι δε γλυτώνετε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3200" b="1" smtClean="0">
                <a:solidFill>
                  <a:srgbClr val="FFCC66"/>
                </a:solidFill>
                <a:cs typeface="Arial" charset="0"/>
              </a:rPr>
              <a:t>αέρα, αέρα, αέρα.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52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2351088" y="2590800"/>
            <a:ext cx="7097712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6600"/>
            </a:outerShdw>
          </a:effectLst>
        </p:spPr>
        <p:txBody>
          <a:bodyPr anchor="ctr">
            <a:spAutoFit/>
          </a:bodyPr>
          <a:lstStyle/>
          <a:p>
            <a:pPr indent="215900" algn="ctr" fontAlgn="base">
              <a:spcBef>
                <a:spcPct val="0"/>
              </a:spcBef>
              <a:spcAft>
                <a:spcPct val="5000"/>
              </a:spcAft>
            </a:pPr>
            <a:r>
              <a:rPr lang="el-GR" sz="3600" b="1" smtClean="0">
                <a:solidFill>
                  <a:srgbClr val="FFCC66"/>
                </a:solidFill>
                <a:cs typeface="Arial" charset="0"/>
              </a:rPr>
              <a:t>Κι η μάνα κλαίει στη γωνιά</a:t>
            </a:r>
          </a:p>
          <a:p>
            <a:pPr indent="215900" algn="ctr" fontAlgn="base">
              <a:spcBef>
                <a:spcPct val="0"/>
              </a:spcBef>
              <a:spcAft>
                <a:spcPct val="5000"/>
              </a:spcAft>
            </a:pPr>
            <a:r>
              <a:rPr lang="el-GR" sz="3600" b="1" smtClean="0">
                <a:solidFill>
                  <a:srgbClr val="FFCC66"/>
                </a:solidFill>
                <a:cs typeface="Arial" charset="0"/>
              </a:rPr>
              <a:t>κι η κόρη στο μπαλκόνι,</a:t>
            </a:r>
          </a:p>
          <a:p>
            <a:pPr indent="215900" algn="ctr" fontAlgn="base">
              <a:spcBef>
                <a:spcPct val="0"/>
              </a:spcBef>
              <a:spcAft>
                <a:spcPct val="5000"/>
              </a:spcAft>
            </a:pPr>
            <a:r>
              <a:rPr lang="el-GR" sz="3600" b="1" smtClean="0">
                <a:solidFill>
                  <a:srgbClr val="FFCC66"/>
                </a:solidFill>
                <a:cs typeface="Arial" charset="0"/>
              </a:rPr>
              <a:t>το δίκιο για τη λευτεριά</a:t>
            </a:r>
          </a:p>
          <a:p>
            <a:pPr indent="215900" algn="ctr" fontAlgn="base">
              <a:spcBef>
                <a:spcPct val="0"/>
              </a:spcBef>
              <a:spcAft>
                <a:spcPct val="5000"/>
              </a:spcAft>
            </a:pPr>
            <a:r>
              <a:rPr lang="el-GR" sz="3600" b="1" smtClean="0">
                <a:solidFill>
                  <a:srgbClr val="FFCC66"/>
                </a:solidFill>
                <a:cs typeface="Arial" charset="0"/>
              </a:rPr>
              <a:t>σαν πέλαγο φουσκώνει.</a:t>
            </a: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55652" name="Picture 4" descr="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71475"/>
            <a:ext cx="9324975" cy="7254875"/>
          </a:xfrm>
          <a:prstGeom prst="rect">
            <a:avLst/>
          </a:prstGeom>
          <a:noFill/>
        </p:spPr>
      </p:pic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323850" y="0"/>
            <a:ext cx="55435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6600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3200" b="1" smtClean="0">
                <a:solidFill>
                  <a:srgbClr val="FFCC66"/>
                </a:solidFill>
                <a:cs typeface="Arial" charset="0"/>
              </a:rPr>
              <a:t>Πήραμε τ’ Αργυρόκαστρο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3200" b="1" smtClean="0">
                <a:solidFill>
                  <a:srgbClr val="FFCC66"/>
                </a:solidFill>
                <a:cs typeface="Arial" charset="0"/>
              </a:rPr>
              <a:t>και πάμε πάμε παραπέρα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3200" b="1" smtClean="0">
                <a:solidFill>
                  <a:srgbClr val="FFCC66"/>
                </a:solidFill>
                <a:cs typeface="Arial" charset="0"/>
              </a:rPr>
              <a:t>τύραννοι δε γλυτώνετε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3200" b="1" smtClean="0">
                <a:solidFill>
                  <a:srgbClr val="FFCC66"/>
                </a:solidFill>
                <a:cs typeface="Arial" charset="0"/>
              </a:rPr>
              <a:t>αέρα, αέρα, αέρα.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Αναλαμπή">
  <a:themeElements>
    <a:clrScheme name="Αναλαμπή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Αναλαμπή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Αναλαμπή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Αναλαμπή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Αναλαμπή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Προβολή στην οθόνη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</vt:i4>
      </vt:variant>
    </vt:vector>
  </HeadingPairs>
  <TitlesOfParts>
    <vt:vector size="6" baseType="lpstr">
      <vt:lpstr>Θέμα του Office</vt:lpstr>
      <vt:lpstr>Αναλαμπή</vt:lpstr>
      <vt:lpstr>Διαφάνεια 1</vt:lpstr>
      <vt:lpstr>Διαφάνεια 2</vt:lpstr>
      <vt:lpstr>Διαφάνεια 3</vt:lpstr>
      <vt:lpstr>Διαφάνεια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ΜΗΤΣΟΠΟΥΛΟΣ</dc:creator>
  <cp:lastModifiedBy>ΜΗΤΣΟΠΟΥΛΟΣ</cp:lastModifiedBy>
  <cp:revision>1</cp:revision>
  <dcterms:created xsi:type="dcterms:W3CDTF">2011-10-04T18:53:45Z</dcterms:created>
  <dcterms:modified xsi:type="dcterms:W3CDTF">2011-10-04T18:54:23Z</dcterms:modified>
</cp:coreProperties>
</file>