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329F-B3D3-4C30-A553-5D94D59C971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182D-C6B9-4CED-8C42-846D237EA84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03E5-61C8-4C80-A0E7-B0AA1BAE8A0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3DEC-B398-44DE-9BC4-BE6669476DD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BC33-7FDF-452A-97D9-03666568B2A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9D2B-F51B-4492-9135-73AF75E3620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D2B5-703B-432C-AD65-D276EE5677A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CF0F-BB8C-47ED-81A2-CFFFF522E40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22AF-A7F1-4A2E-B0E1-DFC17557F96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4302-18B0-43B5-82EC-B43DADF3A17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C4FA-31CA-4918-9125-01300C43FF5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D7AD-5DC4-4504-924C-7109485678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442D-3C5E-4D96-B11C-2EEB51FE75C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0EE7-DFB6-4A88-B083-AA7489017EE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59FE-D523-4B15-8FB1-0D654162547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AAB6-3B66-4DC5-AD8D-FE2FD84A042A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2C9D-9A57-47D8-9B01-E218702BA9F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6396-54BE-46E2-98B5-04A65F37608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E7AD-05BB-426F-B380-EF16DAAA575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302A-7232-443E-A7CD-51A4E8A4F182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C682-3468-4097-BF75-CD67A5E14C6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6A7E-2A84-4C89-9C25-ED41F97B419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C8FA9-EC35-4E86-993C-7CB04BD92E7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955A95-BC67-4456-B962-2490C09EC4B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1714488"/>
            <a:ext cx="82157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8000" b="1" i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Τραγούδι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8000" b="1" i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«Τι να ν’ ο αχός»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b="17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619672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Αρπάζουν τα ντουφέκια τους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και σέρνουν τα σπαθιά τους,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b="6377"/>
          <a:stretch>
            <a:fillRect/>
          </a:stretch>
        </p:blipFill>
        <p:spPr bwMode="auto">
          <a:xfrm>
            <a:off x="-1692275" y="0"/>
            <a:ext cx="12158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259632" y="5520134"/>
            <a:ext cx="640871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γιουρούσι κάνουν και περνούν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στην αντικρύ ραχούλα.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b="5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195736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Κανένας δε σκοτώθηκε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κανένας δε </a:t>
            </a:r>
            <a:r>
              <a:rPr lang="el-GR" sz="3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λαβώθη</a:t>
            </a:r>
            <a:endParaRPr lang="el-GR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4 - Εικόνα" descr="ο τάφος του Παύλου Μελά.jpg"/>
          <p:cNvPicPr>
            <a:picLocks noChangeAspect="1"/>
          </p:cNvPicPr>
          <p:nvPr/>
        </p:nvPicPr>
        <p:blipFill>
          <a:blip r:embed="rId2" cstate="print"/>
          <a:srcRect t="2745" r="1962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195736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μον</a:t>
            </a: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’ ένα λεβεντόπαιδο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του πήραν το καμάρι.</a:t>
            </a:r>
          </a:p>
        </p:txBody>
      </p:sp>
      <p:pic>
        <p:nvPicPr>
          <p:cNvPr id="6" name="5 - Εικόνα" descr="PavlosMelas.jpg"/>
          <p:cNvPicPr>
            <a:picLocks noChangeAspect="1"/>
          </p:cNvPicPr>
          <p:nvPr/>
        </p:nvPicPr>
        <p:blipFill>
          <a:blip r:embed="rId3" cstate="print">
            <a:grayscl/>
          </a:blip>
          <a:srcRect l="3478" t="2446" r="3478" b="2446"/>
          <a:stretch>
            <a:fillRect/>
          </a:stretch>
        </p:blipFill>
        <p:spPr>
          <a:xfrm>
            <a:off x="0" y="188640"/>
            <a:ext cx="3227124" cy="39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4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993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morfes_karav_melas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blipFill dpi="0" rotWithShape="1">
            <a:blip r:embed="rId4" cstate="print">
              <a:alphaModFix amt="4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pic>
        <p:nvPicPr>
          <p:cNvPr id="7" name="6 - Εικόνα" descr="image003.jpg"/>
          <p:cNvPicPr>
            <a:picLocks noChangeAspect="1"/>
          </p:cNvPicPr>
          <p:nvPr/>
        </p:nvPicPr>
        <p:blipFill>
          <a:blip r:embed="rId5" cstate="print"/>
          <a:srcRect t="6407" r="16001" b="27925"/>
          <a:stretch>
            <a:fillRect/>
          </a:stretch>
        </p:blipFill>
        <p:spPr>
          <a:xfrm>
            <a:off x="6588224" y="-27384"/>
            <a:ext cx="252028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Εικόνα" descr="Παύλος Μελάς Pavlos Melas Makedonia Macedonia Mac.jp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1066588" y="44624"/>
            <a:ext cx="32173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- Εικόνα" descr="Pavlos_Melas_Portrait 14 - Αντίγραφο.JP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 flipH="1">
            <a:off x="-108520" y="44624"/>
            <a:ext cx="144016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TextBox"/>
          <p:cNvSpPr txBox="1"/>
          <p:nvPr/>
        </p:nvSpPr>
        <p:spPr>
          <a:xfrm>
            <a:off x="1835696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Μελά σε κλαίει η Ήπειρος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και η Μακεδονία.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2 - Εικόνα" descr="blazing_kastor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835696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Τι ναν’ ο αχός π’ ακούγεται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στης Καστοριάς τα μέρη;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2 - Εικόνα" descr="petrousaEkpolitistikos.jpg"/>
          <p:cNvPicPr>
            <a:picLocks noChangeAspect="1"/>
          </p:cNvPicPr>
          <p:nvPr/>
        </p:nvPicPr>
        <p:blipFill>
          <a:blip r:embed="rId2" cstate="print"/>
          <a:srcRect b="9015"/>
          <a:stretch>
            <a:fillRect/>
          </a:stretch>
        </p:blipFill>
        <p:spPr bwMode="auto">
          <a:xfrm>
            <a:off x="6350" y="-26988"/>
            <a:ext cx="91313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123728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Μην κάνας γάμος γίνεται,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μην κάνα πανηγύρι;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2 - Εικόνα" descr="petrousaEkpolitistikos.jpg"/>
          <p:cNvPicPr>
            <a:picLocks noChangeAspect="1"/>
          </p:cNvPicPr>
          <p:nvPr/>
        </p:nvPicPr>
        <p:blipFill>
          <a:blip r:embed="rId2" cstate="print"/>
          <a:srcRect b="9015"/>
          <a:stretch>
            <a:fillRect/>
          </a:stretch>
        </p:blipFill>
        <p:spPr bwMode="auto">
          <a:xfrm>
            <a:off x="6350" y="-26988"/>
            <a:ext cx="91313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195736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Ουδέ και γάμος γίνεται,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ουδέ και πανηγύρι.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 - Εικόνα" descr="somame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123728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Ο Μίκης </a:t>
            </a:r>
            <a:r>
              <a:rPr lang="el-GR" sz="3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Ζέζας</a:t>
            </a: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πολεμάει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μ’ ένα ταμπούρι ασκέρι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835696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Παιδιά μου, μην τρομάζετε!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Το Χάρο μη φοβάστε!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2 - Εικόνα" descr="Pavlos_Melas_Portrait 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411760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Τα παλικάρια τα καλά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μόνο Θεό φοβούνται.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2 - Εικόνα" descr="KapetanAkrit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835696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Αρπάξτε τα ντουφέκια σας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και </a:t>
            </a:r>
            <a:r>
              <a:rPr lang="el-GR" sz="3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σύρτε</a:t>
            </a: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 τα σπαθιά σας,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6119812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835696" y="5520134"/>
            <a:ext cx="590465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γιουρούσι για να κάνουμε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αντίπερα να βγούμε.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Προβολή στην οθόνη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Θέμα του Office</vt:lpstr>
      <vt:lpstr>1_Θέμα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ΜΗΤΣΟΠΟΥΛΟΣ</dc:creator>
  <cp:lastModifiedBy>ΜΗΤΣΟΠΟΥΛΟΣ</cp:lastModifiedBy>
  <cp:revision>1</cp:revision>
  <dcterms:created xsi:type="dcterms:W3CDTF">2011-10-04T22:42:33Z</dcterms:created>
  <dcterms:modified xsi:type="dcterms:W3CDTF">2011-10-04T22:43:17Z</dcterms:modified>
</cp:coreProperties>
</file>